
<file path=[Content_Types].xml><?xml version="1.0" encoding="utf-8"?>
<Types xmlns="http://schemas.openxmlformats.org/package/2006/content-types"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layout15.xml" ContentType="application/vnd.openxmlformats-officedocument.drawingml.diagramLayout+xml"/>
  <Override PartName="/ppt/diagrams/drawing14.xml" ContentType="application/vnd.ms-office.drawingml.diagramDrawing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layout13.xml" ContentType="application/vnd.openxmlformats-officedocument.drawingml.diagramLayout+xml"/>
  <Override PartName="/ppt/diagrams/drawing7.xml" ContentType="application/vnd.ms-office.drawingml.diagramDrawing+xml"/>
  <Override PartName="/ppt/diagrams/drawing12.xml" ContentType="application/vnd.ms-office.drawingml.diagramDrawing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colors16.xml" ContentType="application/vnd.openxmlformats-officedocument.drawingml.diagramColors+xml"/>
  <Override PartName="/ppt/diagrams/drawing5.xml" ContentType="application/vnd.ms-office.drawingml.diagramDrawing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diagrams/quickStyle5.xml" ContentType="application/vnd.openxmlformats-officedocument.drawingml.diagramStyle+xml"/>
  <Default Extension="png" ContentType="image/png"/>
  <Override PartName="/ppt/diagrams/colors12.xml" ContentType="application/vnd.openxmlformats-officedocument.drawingml.diagramColors+xml"/>
  <Override PartName="/ppt/diagrams/data16.xml" ContentType="application/vnd.openxmlformats-officedocument.drawingml.diagramData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ppt/diagrams/quickStyle16.xml" ContentType="application/vnd.openxmlformats-officedocument.drawingml.diagramStyl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Default Extension="wdp" ContentType="image/vnd.ms-photo"/>
  <Override PartName="/ppt/diagrams/drawing15.xml" ContentType="application/vnd.ms-office.drawingml.diagramDrawing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layout16.xml" ContentType="application/vnd.openxmlformats-officedocument.drawingml.diagramLayout+xml"/>
  <Override PartName="/ppt/diagrams/drawing13.xml" ContentType="application/vnd.ms-office.drawingml.diagramDrawing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diagrams/drawing11.xml" ContentType="application/vnd.ms-office.drawingml.diagramDrawing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diagrams/data15.xml" ContentType="application/vnd.openxmlformats-officedocument.drawingml.diagramData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diagrams/data11.xml" ContentType="application/vnd.openxmlformats-officedocument.drawingml.diagramData+xml"/>
  <Default Extension="rels" ContentType="application/vnd.openxmlformats-package.relationships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quickStyle15.xml" ContentType="application/vnd.openxmlformats-officedocument.drawingml.diagramStyle+xml"/>
  <Override PartName="/ppt/diagrams/drawing16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81" r:id="rId2"/>
    <p:sldId id="282" r:id="rId3"/>
    <p:sldId id="284" r:id="rId4"/>
    <p:sldId id="262" r:id="rId5"/>
    <p:sldId id="263" r:id="rId6"/>
    <p:sldId id="264" r:id="rId7"/>
    <p:sldId id="265" r:id="rId8"/>
    <p:sldId id="268" r:id="rId9"/>
    <p:sldId id="267" r:id="rId10"/>
    <p:sldId id="283" r:id="rId11"/>
    <p:sldId id="288" r:id="rId12"/>
    <p:sldId id="274" r:id="rId13"/>
    <p:sldId id="266" r:id="rId14"/>
    <p:sldId id="278" r:id="rId15"/>
    <p:sldId id="270" r:id="rId16"/>
    <p:sldId id="271" r:id="rId17"/>
    <p:sldId id="275" r:id="rId18"/>
    <p:sldId id="272" r:id="rId19"/>
    <p:sldId id="276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372" autoAdjust="0"/>
    <p:restoredTop sz="94660"/>
  </p:normalViewPr>
  <p:slideViewPr>
    <p:cSldViewPr>
      <p:cViewPr>
        <p:scale>
          <a:sx n="76" d="100"/>
          <a:sy n="76" d="100"/>
        </p:scale>
        <p:origin x="-1806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144"/>
    </p:cViewPr>
  </p:sorterViewPr>
  <p:notesViewPr>
    <p:cSldViewPr>
      <p:cViewPr varScale="1">
        <p:scale>
          <a:sx n="56" d="100"/>
          <a:sy n="56" d="100"/>
        </p:scale>
        <p:origin x="-2568" y="-84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7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1#8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CA28FC-3AB9-418F-91A1-C0B0C9CB038D}" type="doc">
      <dgm:prSet loTypeId="urn:microsoft.com/office/officeart/2005/8/layout/chevron1" loCatId="process" qsTypeId="urn:microsoft.com/office/officeart/2005/8/quickstyle/simple1" qsCatId="simple" csTypeId="urn:microsoft.com/office/officeart/2005/8/colors/colorful2" csCatId="colorful" phldr="1"/>
      <dgm:spPr/>
    </dgm:pt>
    <dgm:pt modelId="{A0F470F2-CBA9-4AC2-92D5-E8EEA058255B}">
      <dgm:prSet phldrT="[Text]"/>
      <dgm:spPr/>
      <dgm:t>
        <a:bodyPr/>
        <a:lstStyle/>
        <a:p>
          <a:r>
            <a:rPr lang="en-US" b="1" dirty="0" smtClean="0"/>
            <a:t>Higher Productivity</a:t>
          </a:r>
          <a:endParaRPr lang="en-US" b="1" dirty="0"/>
        </a:p>
      </dgm:t>
    </dgm:pt>
    <dgm:pt modelId="{0F5D87D7-FD2C-43FC-BC80-93D1F58351C3}" type="parTrans" cxnId="{13B87874-CE08-4E1C-B547-408E657BDE7C}">
      <dgm:prSet/>
      <dgm:spPr/>
      <dgm:t>
        <a:bodyPr/>
        <a:lstStyle/>
        <a:p>
          <a:endParaRPr lang="en-US"/>
        </a:p>
      </dgm:t>
    </dgm:pt>
    <dgm:pt modelId="{857485BB-88B4-4829-BC76-E853B31FE6DF}" type="sibTrans" cxnId="{13B87874-CE08-4E1C-B547-408E657BDE7C}">
      <dgm:prSet/>
      <dgm:spPr/>
      <dgm:t>
        <a:bodyPr/>
        <a:lstStyle/>
        <a:p>
          <a:endParaRPr lang="en-US"/>
        </a:p>
      </dgm:t>
    </dgm:pt>
    <dgm:pt modelId="{B0FC1C49-B0D1-41A2-9057-2AFF08E7F0A3}">
      <dgm:prSet phldrT="[Text]"/>
      <dgm:spPr/>
      <dgm:t>
        <a:bodyPr/>
        <a:lstStyle/>
        <a:p>
          <a:r>
            <a:rPr lang="en-US" b="1" dirty="0" smtClean="0"/>
            <a:t>Higher Earning </a:t>
          </a:r>
          <a:endParaRPr lang="en-US" b="1" dirty="0"/>
        </a:p>
      </dgm:t>
    </dgm:pt>
    <dgm:pt modelId="{A55D1329-4698-4291-89BF-A9CB2B0F02CB}" type="parTrans" cxnId="{FC194F65-451C-46A4-AF93-A6BD73B1B93E}">
      <dgm:prSet/>
      <dgm:spPr/>
      <dgm:t>
        <a:bodyPr/>
        <a:lstStyle/>
        <a:p>
          <a:endParaRPr lang="en-US"/>
        </a:p>
      </dgm:t>
    </dgm:pt>
    <dgm:pt modelId="{6573D3D6-D8D1-4BED-B517-2D6553883A05}" type="sibTrans" cxnId="{FC194F65-451C-46A4-AF93-A6BD73B1B93E}">
      <dgm:prSet/>
      <dgm:spPr/>
      <dgm:t>
        <a:bodyPr/>
        <a:lstStyle/>
        <a:p>
          <a:endParaRPr lang="en-US"/>
        </a:p>
      </dgm:t>
    </dgm:pt>
    <dgm:pt modelId="{5D4BB025-0AC3-418A-963D-6D8DCCF0B8B1}">
      <dgm:prSet phldrT="[Text]"/>
      <dgm:spPr/>
      <dgm:t>
        <a:bodyPr/>
        <a:lstStyle/>
        <a:p>
          <a:r>
            <a:rPr lang="en-US" b="1" dirty="0" smtClean="0"/>
            <a:t>Improved Happiness</a:t>
          </a:r>
          <a:endParaRPr lang="en-US" b="1" dirty="0"/>
        </a:p>
      </dgm:t>
    </dgm:pt>
    <dgm:pt modelId="{208D2E32-29F3-4B05-B99C-F34176F13946}" type="parTrans" cxnId="{2D5C08B2-9535-481D-B68B-6652DE5E0333}">
      <dgm:prSet/>
      <dgm:spPr/>
      <dgm:t>
        <a:bodyPr/>
        <a:lstStyle/>
        <a:p>
          <a:endParaRPr lang="en-US"/>
        </a:p>
      </dgm:t>
    </dgm:pt>
    <dgm:pt modelId="{EF2F1C72-C810-4929-95FA-6598637318BB}" type="sibTrans" cxnId="{2D5C08B2-9535-481D-B68B-6652DE5E0333}">
      <dgm:prSet/>
      <dgm:spPr/>
      <dgm:t>
        <a:bodyPr/>
        <a:lstStyle/>
        <a:p>
          <a:endParaRPr lang="en-US"/>
        </a:p>
      </dgm:t>
    </dgm:pt>
    <dgm:pt modelId="{45B20BF5-BE6C-4CBA-BDA2-93CEDA8E84CA}">
      <dgm:prSet/>
      <dgm:spPr/>
      <dgm:t>
        <a:bodyPr/>
        <a:lstStyle/>
        <a:p>
          <a:r>
            <a:rPr lang="en-US" b="1" dirty="0" smtClean="0"/>
            <a:t>Work life Balance</a:t>
          </a:r>
          <a:endParaRPr lang="en-US" b="1" dirty="0"/>
        </a:p>
      </dgm:t>
    </dgm:pt>
    <dgm:pt modelId="{E1BB36C2-FBA6-4CFE-A8A6-CB306BB5D93E}" type="parTrans" cxnId="{9B2E0CD5-EDA7-4290-AB3F-3E8D5D2B86D4}">
      <dgm:prSet/>
      <dgm:spPr/>
      <dgm:t>
        <a:bodyPr/>
        <a:lstStyle/>
        <a:p>
          <a:endParaRPr lang="en-US"/>
        </a:p>
      </dgm:t>
    </dgm:pt>
    <dgm:pt modelId="{471EC745-A262-4B9B-8D69-0BE2A55C5A16}" type="sibTrans" cxnId="{9B2E0CD5-EDA7-4290-AB3F-3E8D5D2B86D4}">
      <dgm:prSet/>
      <dgm:spPr/>
      <dgm:t>
        <a:bodyPr/>
        <a:lstStyle/>
        <a:p>
          <a:endParaRPr lang="en-US"/>
        </a:p>
      </dgm:t>
    </dgm:pt>
    <dgm:pt modelId="{B3907A9B-5A62-42E2-B12C-10A68F2A83D0}">
      <dgm:prSet/>
      <dgm:spPr/>
      <dgm:t>
        <a:bodyPr/>
        <a:lstStyle/>
        <a:p>
          <a:r>
            <a:rPr lang="en-US" b="1" dirty="0" smtClean="0"/>
            <a:t>Well Being</a:t>
          </a:r>
          <a:endParaRPr lang="en-US" b="1" dirty="0"/>
        </a:p>
      </dgm:t>
    </dgm:pt>
    <dgm:pt modelId="{071D0200-88B4-4702-8AB9-84158916D708}" type="parTrans" cxnId="{5063A48A-BCEC-4921-85E2-6C71179CEF6D}">
      <dgm:prSet/>
      <dgm:spPr/>
      <dgm:t>
        <a:bodyPr/>
        <a:lstStyle/>
        <a:p>
          <a:endParaRPr lang="en-US"/>
        </a:p>
      </dgm:t>
    </dgm:pt>
    <dgm:pt modelId="{DF9CC39D-DFD7-4799-8AAB-77E24F0061B2}" type="sibTrans" cxnId="{5063A48A-BCEC-4921-85E2-6C71179CEF6D}">
      <dgm:prSet/>
      <dgm:spPr/>
      <dgm:t>
        <a:bodyPr/>
        <a:lstStyle/>
        <a:p>
          <a:endParaRPr lang="en-US"/>
        </a:p>
      </dgm:t>
    </dgm:pt>
    <dgm:pt modelId="{7F3E7DB7-366A-4A38-85CD-3F4AA5A342C8}" type="pres">
      <dgm:prSet presAssocID="{B8CA28FC-3AB9-418F-91A1-C0B0C9CB038D}" presName="Name0" presStyleCnt="0">
        <dgm:presLayoutVars>
          <dgm:dir/>
          <dgm:animLvl val="lvl"/>
          <dgm:resizeHandles val="exact"/>
        </dgm:presLayoutVars>
      </dgm:prSet>
      <dgm:spPr/>
    </dgm:pt>
    <dgm:pt modelId="{730C944B-76AD-4143-AE20-CB94885E05E5}" type="pres">
      <dgm:prSet presAssocID="{A0F470F2-CBA9-4AC2-92D5-E8EEA058255B}" presName="parTxOnly" presStyleLbl="node1" presStyleIdx="0" presStyleCnt="5" custLinFactNeighborX="-821" custLinFactNeighborY="38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90A070-3CC0-4B3E-9B96-BF0403B7AC2C}" type="pres">
      <dgm:prSet presAssocID="{857485BB-88B4-4829-BC76-E853B31FE6DF}" presName="parTxOnlySpace" presStyleCnt="0"/>
      <dgm:spPr/>
    </dgm:pt>
    <dgm:pt modelId="{5BD9FE21-B370-4441-953D-727AB8C0B31F}" type="pres">
      <dgm:prSet presAssocID="{B0FC1C49-B0D1-41A2-9057-2AFF08E7F0A3}" presName="parTxOnly" presStyleLbl="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504C2B1-3BFE-4334-92AD-BA4C7618EAFC}" type="pres">
      <dgm:prSet presAssocID="{6573D3D6-D8D1-4BED-B517-2D6553883A05}" presName="parTxOnlySpace" presStyleCnt="0"/>
      <dgm:spPr/>
    </dgm:pt>
    <dgm:pt modelId="{ED5AFDAF-3B23-47C2-8947-7341FDDE7EDE}" type="pres">
      <dgm:prSet presAssocID="{5D4BB025-0AC3-418A-963D-6D8DCCF0B8B1}" presName="parTxOnly" presStyleLbl="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F726D3-418A-45C7-9797-5396E968E078}" type="pres">
      <dgm:prSet presAssocID="{EF2F1C72-C810-4929-95FA-6598637318BB}" presName="parTxOnlySpace" presStyleCnt="0"/>
      <dgm:spPr/>
    </dgm:pt>
    <dgm:pt modelId="{7DA00D42-86DD-43D4-8FE7-5538AD1D3851}" type="pres">
      <dgm:prSet presAssocID="{45B20BF5-BE6C-4CBA-BDA2-93CEDA8E84CA}" presName="parTxOnly" presStyleLbl="node1" presStyleIdx="3" presStyleCnt="5" custLinFactNeighborX="1718" custLinFactNeighborY="-143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909F87-B32B-4134-A959-AB91A4414C99}" type="pres">
      <dgm:prSet presAssocID="{471EC745-A262-4B9B-8D69-0BE2A55C5A16}" presName="parTxOnlySpace" presStyleCnt="0"/>
      <dgm:spPr/>
    </dgm:pt>
    <dgm:pt modelId="{1D1EA0B1-7840-424C-886D-9EB73287299A}" type="pres">
      <dgm:prSet presAssocID="{B3907A9B-5A62-42E2-B12C-10A68F2A83D0}" presName="parTxOnly" presStyleLbl="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3B87874-CE08-4E1C-B547-408E657BDE7C}" srcId="{B8CA28FC-3AB9-418F-91A1-C0B0C9CB038D}" destId="{A0F470F2-CBA9-4AC2-92D5-E8EEA058255B}" srcOrd="0" destOrd="0" parTransId="{0F5D87D7-FD2C-43FC-BC80-93D1F58351C3}" sibTransId="{857485BB-88B4-4829-BC76-E853B31FE6DF}"/>
    <dgm:cxn modelId="{5063A48A-BCEC-4921-85E2-6C71179CEF6D}" srcId="{B8CA28FC-3AB9-418F-91A1-C0B0C9CB038D}" destId="{B3907A9B-5A62-42E2-B12C-10A68F2A83D0}" srcOrd="4" destOrd="0" parTransId="{071D0200-88B4-4702-8AB9-84158916D708}" sibTransId="{DF9CC39D-DFD7-4799-8AAB-77E24F0061B2}"/>
    <dgm:cxn modelId="{C8C6AF5C-C64D-4432-93E7-43C1ED79E394}" type="presOf" srcId="{B3907A9B-5A62-42E2-B12C-10A68F2A83D0}" destId="{1D1EA0B1-7840-424C-886D-9EB73287299A}" srcOrd="0" destOrd="0" presId="urn:microsoft.com/office/officeart/2005/8/layout/chevron1"/>
    <dgm:cxn modelId="{9441B016-19B6-452D-A293-7165981211B0}" type="presOf" srcId="{5D4BB025-0AC3-418A-963D-6D8DCCF0B8B1}" destId="{ED5AFDAF-3B23-47C2-8947-7341FDDE7EDE}" srcOrd="0" destOrd="0" presId="urn:microsoft.com/office/officeart/2005/8/layout/chevron1"/>
    <dgm:cxn modelId="{DD4B7EB7-7B76-4426-8605-17569A5D9AB2}" type="presOf" srcId="{B8CA28FC-3AB9-418F-91A1-C0B0C9CB038D}" destId="{7F3E7DB7-366A-4A38-85CD-3F4AA5A342C8}" srcOrd="0" destOrd="0" presId="urn:microsoft.com/office/officeart/2005/8/layout/chevron1"/>
    <dgm:cxn modelId="{FC194F65-451C-46A4-AF93-A6BD73B1B93E}" srcId="{B8CA28FC-3AB9-418F-91A1-C0B0C9CB038D}" destId="{B0FC1C49-B0D1-41A2-9057-2AFF08E7F0A3}" srcOrd="1" destOrd="0" parTransId="{A55D1329-4698-4291-89BF-A9CB2B0F02CB}" sibTransId="{6573D3D6-D8D1-4BED-B517-2D6553883A05}"/>
    <dgm:cxn modelId="{B256C2AC-06AA-404B-87BB-011141EE055B}" type="presOf" srcId="{B0FC1C49-B0D1-41A2-9057-2AFF08E7F0A3}" destId="{5BD9FE21-B370-4441-953D-727AB8C0B31F}" srcOrd="0" destOrd="0" presId="urn:microsoft.com/office/officeart/2005/8/layout/chevron1"/>
    <dgm:cxn modelId="{2D5C08B2-9535-481D-B68B-6652DE5E0333}" srcId="{B8CA28FC-3AB9-418F-91A1-C0B0C9CB038D}" destId="{5D4BB025-0AC3-418A-963D-6D8DCCF0B8B1}" srcOrd="2" destOrd="0" parTransId="{208D2E32-29F3-4B05-B99C-F34176F13946}" sibTransId="{EF2F1C72-C810-4929-95FA-6598637318BB}"/>
    <dgm:cxn modelId="{146CE8B1-F2F0-4F70-BD19-5367C4F1E281}" type="presOf" srcId="{A0F470F2-CBA9-4AC2-92D5-E8EEA058255B}" destId="{730C944B-76AD-4143-AE20-CB94885E05E5}" srcOrd="0" destOrd="0" presId="urn:microsoft.com/office/officeart/2005/8/layout/chevron1"/>
    <dgm:cxn modelId="{6FBFCA08-EA13-42AF-8822-8EAB635E5DD3}" type="presOf" srcId="{45B20BF5-BE6C-4CBA-BDA2-93CEDA8E84CA}" destId="{7DA00D42-86DD-43D4-8FE7-5538AD1D3851}" srcOrd="0" destOrd="0" presId="urn:microsoft.com/office/officeart/2005/8/layout/chevron1"/>
    <dgm:cxn modelId="{9B2E0CD5-EDA7-4290-AB3F-3E8D5D2B86D4}" srcId="{B8CA28FC-3AB9-418F-91A1-C0B0C9CB038D}" destId="{45B20BF5-BE6C-4CBA-BDA2-93CEDA8E84CA}" srcOrd="3" destOrd="0" parTransId="{E1BB36C2-FBA6-4CFE-A8A6-CB306BB5D93E}" sibTransId="{471EC745-A262-4B9B-8D69-0BE2A55C5A16}"/>
    <dgm:cxn modelId="{5BC09DCB-BAA6-421D-8EF9-60F7D75D4AF5}" type="presParOf" srcId="{7F3E7DB7-366A-4A38-85CD-3F4AA5A342C8}" destId="{730C944B-76AD-4143-AE20-CB94885E05E5}" srcOrd="0" destOrd="0" presId="urn:microsoft.com/office/officeart/2005/8/layout/chevron1"/>
    <dgm:cxn modelId="{913B649F-B02A-4CEF-B21B-7C2D76C5BA70}" type="presParOf" srcId="{7F3E7DB7-366A-4A38-85CD-3F4AA5A342C8}" destId="{3890A070-3CC0-4B3E-9B96-BF0403B7AC2C}" srcOrd="1" destOrd="0" presId="urn:microsoft.com/office/officeart/2005/8/layout/chevron1"/>
    <dgm:cxn modelId="{1BAD9E9F-B878-41B1-B0A2-BB1451471FB5}" type="presParOf" srcId="{7F3E7DB7-366A-4A38-85CD-3F4AA5A342C8}" destId="{5BD9FE21-B370-4441-953D-727AB8C0B31F}" srcOrd="2" destOrd="0" presId="urn:microsoft.com/office/officeart/2005/8/layout/chevron1"/>
    <dgm:cxn modelId="{3695F8A7-8BC9-4007-825E-A600CE55CF3F}" type="presParOf" srcId="{7F3E7DB7-366A-4A38-85CD-3F4AA5A342C8}" destId="{B504C2B1-3BFE-4334-92AD-BA4C7618EAFC}" srcOrd="3" destOrd="0" presId="urn:microsoft.com/office/officeart/2005/8/layout/chevron1"/>
    <dgm:cxn modelId="{84824081-8259-4806-B256-C98BE66CDBCF}" type="presParOf" srcId="{7F3E7DB7-366A-4A38-85CD-3F4AA5A342C8}" destId="{ED5AFDAF-3B23-47C2-8947-7341FDDE7EDE}" srcOrd="4" destOrd="0" presId="urn:microsoft.com/office/officeart/2005/8/layout/chevron1"/>
    <dgm:cxn modelId="{B417E022-4FB2-4FEC-A07A-D31A17D53511}" type="presParOf" srcId="{7F3E7DB7-366A-4A38-85CD-3F4AA5A342C8}" destId="{01F726D3-418A-45C7-9797-5396E968E078}" srcOrd="5" destOrd="0" presId="urn:microsoft.com/office/officeart/2005/8/layout/chevron1"/>
    <dgm:cxn modelId="{41D17F5C-8173-488E-88D0-D9A657B3B30D}" type="presParOf" srcId="{7F3E7DB7-366A-4A38-85CD-3F4AA5A342C8}" destId="{7DA00D42-86DD-43D4-8FE7-5538AD1D3851}" srcOrd="6" destOrd="0" presId="urn:microsoft.com/office/officeart/2005/8/layout/chevron1"/>
    <dgm:cxn modelId="{F33DF935-3299-4A87-9619-2A701E468683}" type="presParOf" srcId="{7F3E7DB7-366A-4A38-85CD-3F4AA5A342C8}" destId="{EF909F87-B32B-4134-A959-AB91A4414C99}" srcOrd="7" destOrd="0" presId="urn:microsoft.com/office/officeart/2005/8/layout/chevron1"/>
    <dgm:cxn modelId="{4AA41D80-C60A-4920-8FBD-DB7D69150F23}" type="presParOf" srcId="{7F3E7DB7-366A-4A38-85CD-3F4AA5A342C8}" destId="{1D1EA0B1-7840-424C-886D-9EB73287299A}" srcOrd="8" destOrd="0" presId="urn:microsoft.com/office/officeart/2005/8/layout/chevron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060AF41-A903-4B06-A8ED-B94884A8B601}" type="doc">
      <dgm:prSet loTypeId="urn:microsoft.com/office/officeart/2005/8/layout/arrow5" loCatId="process" qsTypeId="urn:microsoft.com/office/officeart/2005/8/quickstyle/simple1" qsCatId="simple" csTypeId="urn:microsoft.com/office/officeart/2005/8/colors/colorful1#5" csCatId="colorful" phldr="1"/>
      <dgm:spPr/>
      <dgm:t>
        <a:bodyPr/>
        <a:lstStyle/>
        <a:p>
          <a:endParaRPr lang="en-US"/>
        </a:p>
      </dgm:t>
    </dgm:pt>
    <dgm:pt modelId="{74F46AD3-F242-4186-BA02-25D9EFFEBD79}">
      <dgm:prSet phldrT="[Text]"/>
      <dgm:spPr/>
      <dgm:t>
        <a:bodyPr/>
        <a:lstStyle/>
        <a:p>
          <a:r>
            <a:rPr lang="en-US" dirty="0" smtClean="0"/>
            <a:t>EMPLOYEES’</a:t>
          </a:r>
        </a:p>
        <a:p>
          <a:r>
            <a:rPr lang="en-US" dirty="0" smtClean="0"/>
            <a:t>WELLBEING</a:t>
          </a:r>
          <a:endParaRPr lang="en-US" dirty="0"/>
        </a:p>
      </dgm:t>
    </dgm:pt>
    <dgm:pt modelId="{324E202E-E7FC-4BDC-9545-9498CE31181B}" type="parTrans" cxnId="{A6E77EC4-8CE0-46B8-B7A4-4DEC40360803}">
      <dgm:prSet/>
      <dgm:spPr/>
      <dgm:t>
        <a:bodyPr/>
        <a:lstStyle/>
        <a:p>
          <a:endParaRPr lang="en-US"/>
        </a:p>
      </dgm:t>
    </dgm:pt>
    <dgm:pt modelId="{A2ECE972-250C-4663-971F-603D4C528610}" type="sibTrans" cxnId="{A6E77EC4-8CE0-46B8-B7A4-4DEC40360803}">
      <dgm:prSet/>
      <dgm:spPr/>
      <dgm:t>
        <a:bodyPr/>
        <a:lstStyle/>
        <a:p>
          <a:endParaRPr lang="en-US"/>
        </a:p>
      </dgm:t>
    </dgm:pt>
    <dgm:pt modelId="{FEB8E6DD-E926-48D1-A91C-B2F918A50D7E}">
      <dgm:prSet phldrT="[Text]"/>
      <dgm:spPr/>
      <dgm:t>
        <a:bodyPr/>
        <a:lstStyle/>
        <a:p>
          <a:r>
            <a:rPr lang="en-US" dirty="0" smtClean="0"/>
            <a:t>ENHANCED ORGAL. PERFORMANCE</a:t>
          </a:r>
          <a:endParaRPr lang="en-US" dirty="0"/>
        </a:p>
      </dgm:t>
    </dgm:pt>
    <dgm:pt modelId="{006CF6B5-7697-44B5-B575-4268CD696568}" type="parTrans" cxnId="{71F860D0-03C7-4E63-86E9-DFBC73652724}">
      <dgm:prSet/>
      <dgm:spPr/>
      <dgm:t>
        <a:bodyPr/>
        <a:lstStyle/>
        <a:p>
          <a:endParaRPr lang="en-US"/>
        </a:p>
      </dgm:t>
    </dgm:pt>
    <dgm:pt modelId="{0E631A4F-B62E-49A7-BD2A-2030E56E8688}" type="sibTrans" cxnId="{71F860D0-03C7-4E63-86E9-DFBC73652724}">
      <dgm:prSet/>
      <dgm:spPr/>
      <dgm:t>
        <a:bodyPr/>
        <a:lstStyle/>
        <a:p>
          <a:endParaRPr lang="en-US"/>
        </a:p>
      </dgm:t>
    </dgm:pt>
    <dgm:pt modelId="{C803288C-D17D-47CB-BDDD-A3B3B67B3969}" type="pres">
      <dgm:prSet presAssocID="{3060AF41-A903-4B06-A8ED-B94884A8B60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E04523-DF8A-4E72-8985-E4D6164F6033}" type="pres">
      <dgm:prSet presAssocID="{74F46AD3-F242-4186-BA02-25D9EFFEBD79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1F002E-FD5A-42CD-88BC-57653661C942}" type="pres">
      <dgm:prSet presAssocID="{FEB8E6DD-E926-48D1-A91C-B2F918A50D7E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6E77EC4-8CE0-46B8-B7A4-4DEC40360803}" srcId="{3060AF41-A903-4B06-A8ED-B94884A8B601}" destId="{74F46AD3-F242-4186-BA02-25D9EFFEBD79}" srcOrd="0" destOrd="0" parTransId="{324E202E-E7FC-4BDC-9545-9498CE31181B}" sibTransId="{A2ECE972-250C-4663-971F-603D4C528610}"/>
    <dgm:cxn modelId="{01BAC902-8835-4591-9012-F41E50FE8A00}" type="presOf" srcId="{3060AF41-A903-4B06-A8ED-B94884A8B601}" destId="{C803288C-D17D-47CB-BDDD-A3B3B67B3969}" srcOrd="0" destOrd="0" presId="urn:microsoft.com/office/officeart/2005/8/layout/arrow5"/>
    <dgm:cxn modelId="{71F860D0-03C7-4E63-86E9-DFBC73652724}" srcId="{3060AF41-A903-4B06-A8ED-B94884A8B601}" destId="{FEB8E6DD-E926-48D1-A91C-B2F918A50D7E}" srcOrd="1" destOrd="0" parTransId="{006CF6B5-7697-44B5-B575-4268CD696568}" sibTransId="{0E631A4F-B62E-49A7-BD2A-2030E56E8688}"/>
    <dgm:cxn modelId="{FD1A27A6-0D23-41AC-8FF5-FA8310C2CACB}" type="presOf" srcId="{74F46AD3-F242-4186-BA02-25D9EFFEBD79}" destId="{68E04523-DF8A-4E72-8985-E4D6164F6033}" srcOrd="0" destOrd="0" presId="urn:microsoft.com/office/officeart/2005/8/layout/arrow5"/>
    <dgm:cxn modelId="{4685B4D1-6212-417C-B63F-C66E19F0C788}" type="presOf" srcId="{FEB8E6DD-E926-48D1-A91C-B2F918A50D7E}" destId="{CA1F002E-FD5A-42CD-88BC-57653661C942}" srcOrd="0" destOrd="0" presId="urn:microsoft.com/office/officeart/2005/8/layout/arrow5"/>
    <dgm:cxn modelId="{2327BADB-42BD-4064-BF8F-D5180BFD773D}" type="presParOf" srcId="{C803288C-D17D-47CB-BDDD-A3B3B67B3969}" destId="{68E04523-DF8A-4E72-8985-E4D6164F6033}" srcOrd="0" destOrd="0" presId="urn:microsoft.com/office/officeart/2005/8/layout/arrow5"/>
    <dgm:cxn modelId="{8E0841A9-D1DB-4C77-BC39-EA65C403A0B5}" type="presParOf" srcId="{C803288C-D17D-47CB-BDDD-A3B3B67B3969}" destId="{CA1F002E-FD5A-42CD-88BC-57653661C942}" srcOrd="1" destOrd="0" presId="urn:microsoft.com/office/officeart/2005/8/layout/arrow5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2C9DF0E-04A3-420D-BAD0-2ECE6E67944A}" type="doc">
      <dgm:prSet loTypeId="urn:microsoft.com/office/officeart/2005/8/layout/default#3" loCatId="list" qsTypeId="urn:microsoft.com/office/officeart/2005/8/quickstyle/simple1" qsCatId="simple" csTypeId="urn:microsoft.com/office/officeart/2005/8/colors/colorful1#6" csCatId="colorful" phldr="1"/>
      <dgm:spPr/>
      <dgm:t>
        <a:bodyPr/>
        <a:lstStyle/>
        <a:p>
          <a:endParaRPr lang="en-US"/>
        </a:p>
      </dgm:t>
    </dgm:pt>
    <dgm:pt modelId="{3B5CAE0F-DDD6-4F60-9531-D7EB601492B8}">
      <dgm:prSet phldrT="[Text]"/>
      <dgm:spPr/>
      <dgm:t>
        <a:bodyPr/>
        <a:lstStyle/>
        <a:p>
          <a:r>
            <a:rPr lang="en-US" dirty="0" smtClean="0"/>
            <a:t>IMPROVED COMMITMENT OF EMPLOYEES</a:t>
          </a:r>
          <a:endParaRPr lang="en-US" dirty="0"/>
        </a:p>
      </dgm:t>
    </dgm:pt>
    <dgm:pt modelId="{542FC411-74E4-42B7-8615-D893CFC50C7A}" type="parTrans" cxnId="{83519C42-F10A-403A-8AD4-13955B47B241}">
      <dgm:prSet/>
      <dgm:spPr/>
      <dgm:t>
        <a:bodyPr/>
        <a:lstStyle/>
        <a:p>
          <a:endParaRPr lang="en-US"/>
        </a:p>
      </dgm:t>
    </dgm:pt>
    <dgm:pt modelId="{86E63217-B066-4876-96D9-4AF93F06D336}" type="sibTrans" cxnId="{83519C42-F10A-403A-8AD4-13955B47B241}">
      <dgm:prSet/>
      <dgm:spPr/>
      <dgm:t>
        <a:bodyPr/>
        <a:lstStyle/>
        <a:p>
          <a:endParaRPr lang="en-US"/>
        </a:p>
      </dgm:t>
    </dgm:pt>
    <dgm:pt modelId="{BC4969F2-C9CB-4291-82BA-527B469D7DE3}">
      <dgm:prSet phldrT="[Text]"/>
      <dgm:spPr/>
      <dgm:t>
        <a:bodyPr/>
        <a:lstStyle/>
        <a:p>
          <a:r>
            <a:rPr lang="en-US" dirty="0" smtClean="0"/>
            <a:t>HANDLING EMPLOYEES’ PERSONAL PROBLEMS </a:t>
          </a:r>
        </a:p>
        <a:p>
          <a:r>
            <a:rPr lang="en-US" dirty="0" smtClean="0"/>
            <a:t>LEADS TO IMPROVED PRODUCTIVITY </a:t>
          </a:r>
        </a:p>
      </dgm:t>
    </dgm:pt>
    <dgm:pt modelId="{933594E7-2A6B-47BE-8B45-09D0480BF61D}" type="parTrans" cxnId="{584865AE-3900-4648-ABA4-42CBE1B38D38}">
      <dgm:prSet/>
      <dgm:spPr/>
      <dgm:t>
        <a:bodyPr/>
        <a:lstStyle/>
        <a:p>
          <a:endParaRPr lang="en-US"/>
        </a:p>
      </dgm:t>
    </dgm:pt>
    <dgm:pt modelId="{094D787F-C3A3-4244-BCF9-357547F7B839}" type="sibTrans" cxnId="{584865AE-3900-4648-ABA4-42CBE1B38D38}">
      <dgm:prSet/>
      <dgm:spPr/>
      <dgm:t>
        <a:bodyPr/>
        <a:lstStyle/>
        <a:p>
          <a:endParaRPr lang="en-US"/>
        </a:p>
      </dgm:t>
    </dgm:pt>
    <dgm:pt modelId="{48B9A53B-D5F5-4C48-B1CC-0520D357C604}">
      <dgm:prSet phldrT="[Text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dirty="0" smtClean="0"/>
            <a:t>IMPORTANT RESOURCE TO ORGAN.</a:t>
          </a:r>
        </a:p>
        <a:p>
          <a:pPr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dirty="0"/>
        </a:p>
      </dgm:t>
    </dgm:pt>
    <dgm:pt modelId="{67F6B469-ED9C-477C-ABC5-1119F7FC4DAF}" type="parTrans" cxnId="{1A9F777D-2D80-4243-B289-5AF6BD76F746}">
      <dgm:prSet/>
      <dgm:spPr/>
      <dgm:t>
        <a:bodyPr/>
        <a:lstStyle/>
        <a:p>
          <a:endParaRPr lang="en-US"/>
        </a:p>
      </dgm:t>
    </dgm:pt>
    <dgm:pt modelId="{CE1D926E-53DC-4B1E-8B87-1D201CBB0895}" type="sibTrans" cxnId="{1A9F777D-2D80-4243-B289-5AF6BD76F746}">
      <dgm:prSet/>
      <dgm:spPr/>
      <dgm:t>
        <a:bodyPr/>
        <a:lstStyle/>
        <a:p>
          <a:endParaRPr lang="en-US"/>
        </a:p>
      </dgm:t>
    </dgm:pt>
    <dgm:pt modelId="{1D2B1213-1610-40C0-8797-00D57AA96F19}">
      <dgm:prSet phldrT="[Text]"/>
      <dgm:spPr/>
      <dgm:t>
        <a:bodyPr/>
        <a:lstStyle/>
        <a:p>
          <a:r>
            <a:rPr lang="en-US" dirty="0" smtClean="0"/>
            <a:t>EMPLOYEE SUPPORT INTERVENTION</a:t>
          </a:r>
          <a:endParaRPr lang="en-US" dirty="0"/>
        </a:p>
      </dgm:t>
    </dgm:pt>
    <dgm:pt modelId="{517C62D3-A667-4C4A-B9DF-5A4B2AE152EE}" type="sibTrans" cxnId="{9D355B73-B124-417F-B893-97AD07AD49E5}">
      <dgm:prSet/>
      <dgm:spPr/>
      <dgm:t>
        <a:bodyPr/>
        <a:lstStyle/>
        <a:p>
          <a:endParaRPr lang="en-US"/>
        </a:p>
      </dgm:t>
    </dgm:pt>
    <dgm:pt modelId="{3CB4B12B-D53A-4211-8E64-7DA594CE9C9C}" type="parTrans" cxnId="{9D355B73-B124-417F-B893-97AD07AD49E5}">
      <dgm:prSet/>
      <dgm:spPr/>
      <dgm:t>
        <a:bodyPr/>
        <a:lstStyle/>
        <a:p>
          <a:endParaRPr lang="en-US"/>
        </a:p>
      </dgm:t>
    </dgm:pt>
    <dgm:pt modelId="{D1D96563-06FC-4AB8-B6D2-8991162E995E}" type="pres">
      <dgm:prSet presAssocID="{42C9DF0E-04A3-420D-BAD0-2ECE6E67944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8C99C82-6E06-41DE-9F52-6DDF0E5623DE}" type="pres">
      <dgm:prSet presAssocID="{1D2B1213-1610-40C0-8797-00D57AA96F19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B9DFCD1-B284-4E4C-A1F1-4272D9D45835}" type="pres">
      <dgm:prSet presAssocID="{517C62D3-A667-4C4A-B9DF-5A4B2AE152EE}" presName="sibTrans" presStyleCnt="0"/>
      <dgm:spPr/>
      <dgm:t>
        <a:bodyPr/>
        <a:lstStyle/>
        <a:p>
          <a:endParaRPr lang="en-US"/>
        </a:p>
      </dgm:t>
    </dgm:pt>
    <dgm:pt modelId="{9C86D3C8-FF61-4141-B25F-EFD9836F21ED}" type="pres">
      <dgm:prSet presAssocID="{3B5CAE0F-DDD6-4F60-9531-D7EB601492B8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4A763E-4AE5-45D5-B8C5-B70460D0EA0A}" type="pres">
      <dgm:prSet presAssocID="{86E63217-B066-4876-96D9-4AF93F06D336}" presName="sibTrans" presStyleCnt="0"/>
      <dgm:spPr/>
      <dgm:t>
        <a:bodyPr/>
        <a:lstStyle/>
        <a:p>
          <a:endParaRPr lang="en-US"/>
        </a:p>
      </dgm:t>
    </dgm:pt>
    <dgm:pt modelId="{BBE71123-885E-4266-8526-7ACD85DEC06B}" type="pres">
      <dgm:prSet presAssocID="{BC4969F2-C9CB-4291-82BA-527B469D7DE3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B4ABCC-7A59-4466-8D69-A9A371C43E49}" type="pres">
      <dgm:prSet presAssocID="{094D787F-C3A3-4244-BCF9-357547F7B839}" presName="sibTrans" presStyleCnt="0"/>
      <dgm:spPr/>
      <dgm:t>
        <a:bodyPr/>
        <a:lstStyle/>
        <a:p>
          <a:endParaRPr lang="en-US"/>
        </a:p>
      </dgm:t>
    </dgm:pt>
    <dgm:pt modelId="{90AB1DD7-5F45-4028-993D-D992DC7693FB}" type="pres">
      <dgm:prSet presAssocID="{48B9A53B-D5F5-4C48-B1CC-0520D357C604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90D0783-FB43-40C6-BCF0-35E3ED5E33FA}" type="presOf" srcId="{48B9A53B-D5F5-4C48-B1CC-0520D357C604}" destId="{90AB1DD7-5F45-4028-993D-D992DC7693FB}" srcOrd="0" destOrd="0" presId="urn:microsoft.com/office/officeart/2005/8/layout/default#3"/>
    <dgm:cxn modelId="{A4B81CB8-5782-4936-8851-6A577C54B402}" type="presOf" srcId="{42C9DF0E-04A3-420D-BAD0-2ECE6E67944A}" destId="{D1D96563-06FC-4AB8-B6D2-8991162E995E}" srcOrd="0" destOrd="0" presId="urn:microsoft.com/office/officeart/2005/8/layout/default#3"/>
    <dgm:cxn modelId="{584865AE-3900-4648-ABA4-42CBE1B38D38}" srcId="{42C9DF0E-04A3-420D-BAD0-2ECE6E67944A}" destId="{BC4969F2-C9CB-4291-82BA-527B469D7DE3}" srcOrd="2" destOrd="0" parTransId="{933594E7-2A6B-47BE-8B45-09D0480BF61D}" sibTransId="{094D787F-C3A3-4244-BCF9-357547F7B839}"/>
    <dgm:cxn modelId="{EA875344-078B-49B2-B730-E50AAF7E076F}" type="presOf" srcId="{1D2B1213-1610-40C0-8797-00D57AA96F19}" destId="{A8C99C82-6E06-41DE-9F52-6DDF0E5623DE}" srcOrd="0" destOrd="0" presId="urn:microsoft.com/office/officeart/2005/8/layout/default#3"/>
    <dgm:cxn modelId="{1A9F777D-2D80-4243-B289-5AF6BD76F746}" srcId="{42C9DF0E-04A3-420D-BAD0-2ECE6E67944A}" destId="{48B9A53B-D5F5-4C48-B1CC-0520D357C604}" srcOrd="3" destOrd="0" parTransId="{67F6B469-ED9C-477C-ABC5-1119F7FC4DAF}" sibTransId="{CE1D926E-53DC-4B1E-8B87-1D201CBB0895}"/>
    <dgm:cxn modelId="{83519C42-F10A-403A-8AD4-13955B47B241}" srcId="{42C9DF0E-04A3-420D-BAD0-2ECE6E67944A}" destId="{3B5CAE0F-DDD6-4F60-9531-D7EB601492B8}" srcOrd="1" destOrd="0" parTransId="{542FC411-74E4-42B7-8615-D893CFC50C7A}" sibTransId="{86E63217-B066-4876-96D9-4AF93F06D336}"/>
    <dgm:cxn modelId="{9D355B73-B124-417F-B893-97AD07AD49E5}" srcId="{42C9DF0E-04A3-420D-BAD0-2ECE6E67944A}" destId="{1D2B1213-1610-40C0-8797-00D57AA96F19}" srcOrd="0" destOrd="0" parTransId="{3CB4B12B-D53A-4211-8E64-7DA594CE9C9C}" sibTransId="{517C62D3-A667-4C4A-B9DF-5A4B2AE152EE}"/>
    <dgm:cxn modelId="{8272BBED-4EDA-4FF2-BA92-A5130122652E}" type="presOf" srcId="{3B5CAE0F-DDD6-4F60-9531-D7EB601492B8}" destId="{9C86D3C8-FF61-4141-B25F-EFD9836F21ED}" srcOrd="0" destOrd="0" presId="urn:microsoft.com/office/officeart/2005/8/layout/default#3"/>
    <dgm:cxn modelId="{3B96D02B-11F1-4A74-A475-B2163AF396E2}" type="presOf" srcId="{BC4969F2-C9CB-4291-82BA-527B469D7DE3}" destId="{BBE71123-885E-4266-8526-7ACD85DEC06B}" srcOrd="0" destOrd="0" presId="urn:microsoft.com/office/officeart/2005/8/layout/default#3"/>
    <dgm:cxn modelId="{24122124-7A2A-4119-8310-9944286BE152}" type="presParOf" srcId="{D1D96563-06FC-4AB8-B6D2-8991162E995E}" destId="{A8C99C82-6E06-41DE-9F52-6DDF0E5623DE}" srcOrd="0" destOrd="0" presId="urn:microsoft.com/office/officeart/2005/8/layout/default#3"/>
    <dgm:cxn modelId="{EDAB1B97-8573-4749-8A5A-32821B33BD85}" type="presParOf" srcId="{D1D96563-06FC-4AB8-B6D2-8991162E995E}" destId="{9B9DFCD1-B284-4E4C-A1F1-4272D9D45835}" srcOrd="1" destOrd="0" presId="urn:microsoft.com/office/officeart/2005/8/layout/default#3"/>
    <dgm:cxn modelId="{023DFCB9-7D05-45B6-9CC5-1F4D7B0225AC}" type="presParOf" srcId="{D1D96563-06FC-4AB8-B6D2-8991162E995E}" destId="{9C86D3C8-FF61-4141-B25F-EFD9836F21ED}" srcOrd="2" destOrd="0" presId="urn:microsoft.com/office/officeart/2005/8/layout/default#3"/>
    <dgm:cxn modelId="{778C536A-6205-4DA9-BF74-A70135D3C6BA}" type="presParOf" srcId="{D1D96563-06FC-4AB8-B6D2-8991162E995E}" destId="{434A763E-4AE5-45D5-B8C5-B70460D0EA0A}" srcOrd="3" destOrd="0" presId="urn:microsoft.com/office/officeart/2005/8/layout/default#3"/>
    <dgm:cxn modelId="{A6C19C9F-7908-448B-A7D5-3BF36FA93B6C}" type="presParOf" srcId="{D1D96563-06FC-4AB8-B6D2-8991162E995E}" destId="{BBE71123-885E-4266-8526-7ACD85DEC06B}" srcOrd="4" destOrd="0" presId="urn:microsoft.com/office/officeart/2005/8/layout/default#3"/>
    <dgm:cxn modelId="{E9A35A67-F6D6-4AF7-A14A-7295B7759F77}" type="presParOf" srcId="{D1D96563-06FC-4AB8-B6D2-8991162E995E}" destId="{1EB4ABCC-7A59-4466-8D69-A9A371C43E49}" srcOrd="5" destOrd="0" presId="urn:microsoft.com/office/officeart/2005/8/layout/default#3"/>
    <dgm:cxn modelId="{DB622955-BCFA-4365-8054-D31A9E6684B6}" type="presParOf" srcId="{D1D96563-06FC-4AB8-B6D2-8991162E995E}" destId="{90AB1DD7-5F45-4028-993D-D992DC7693FB}" srcOrd="6" destOrd="0" presId="urn:microsoft.com/office/officeart/2005/8/layout/default#3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70191B0-99C2-4E98-9394-80AC84B6A78C}" type="doc">
      <dgm:prSet loTypeId="urn:microsoft.com/office/officeart/2005/8/layout/hList3" loCatId="list" qsTypeId="urn:microsoft.com/office/officeart/2005/8/quickstyle/3d2" qsCatId="3D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0F3E5588-464A-4C84-9402-6466C0A1A71E}">
      <dgm:prSet phldrT="[Text]"/>
      <dgm:spPr/>
      <dgm:t>
        <a:bodyPr/>
        <a:lstStyle/>
        <a:p>
          <a:r>
            <a:rPr lang="en-US" dirty="0" smtClean="0"/>
            <a:t>EMPLOYEES’ SUPPORT INTERVENTION</a:t>
          </a:r>
          <a:endParaRPr lang="en-US" dirty="0"/>
        </a:p>
      </dgm:t>
    </dgm:pt>
    <dgm:pt modelId="{45C254FB-725E-494B-8FAB-CBACC1DA6DD2}" type="parTrans" cxnId="{C4E7F829-818E-4B39-9D86-C8F9D5D06DB6}">
      <dgm:prSet/>
      <dgm:spPr/>
      <dgm:t>
        <a:bodyPr/>
        <a:lstStyle/>
        <a:p>
          <a:endParaRPr lang="en-US"/>
        </a:p>
      </dgm:t>
    </dgm:pt>
    <dgm:pt modelId="{DC082E1E-9AAE-46FC-B030-0E112CE00AAB}" type="sibTrans" cxnId="{C4E7F829-818E-4B39-9D86-C8F9D5D06DB6}">
      <dgm:prSet/>
      <dgm:spPr/>
      <dgm:t>
        <a:bodyPr/>
        <a:lstStyle/>
        <a:p>
          <a:endParaRPr lang="en-US"/>
        </a:p>
      </dgm:t>
    </dgm:pt>
    <dgm:pt modelId="{1CCC5EB4-3B53-4CD4-942C-DFC1E0B488D9}">
      <dgm:prSet phldrT="[Text]" custT="1"/>
      <dgm:spPr/>
      <dgm:t>
        <a:bodyPr/>
        <a:lstStyle/>
        <a:p>
          <a:pPr>
            <a:spcAft>
              <a:spcPts val="0"/>
            </a:spcAft>
          </a:pPr>
          <a:r>
            <a:rPr lang="en-US" sz="2400" dirty="0" smtClean="0"/>
            <a:t>INDEPENDENT</a:t>
          </a:r>
        </a:p>
        <a:p>
          <a:pPr>
            <a:spcAft>
              <a:spcPts val="0"/>
            </a:spcAft>
          </a:pPr>
          <a:r>
            <a:rPr lang="en-US" sz="2400" dirty="0" smtClean="0"/>
            <a:t>SPECIALIST RESOURCE  FOR ALL EMPLOYEES ACROSS COUNTRY / GLOBAL</a:t>
          </a:r>
          <a:endParaRPr lang="en-US" sz="2400" dirty="0"/>
        </a:p>
      </dgm:t>
    </dgm:pt>
    <dgm:pt modelId="{B00B906F-8688-45A5-B6A1-99D021666360}" type="parTrans" cxnId="{DB1AB65A-019C-41FD-B9F3-019738BF8C8D}">
      <dgm:prSet/>
      <dgm:spPr/>
      <dgm:t>
        <a:bodyPr/>
        <a:lstStyle/>
        <a:p>
          <a:endParaRPr lang="en-US"/>
        </a:p>
      </dgm:t>
    </dgm:pt>
    <dgm:pt modelId="{F926C942-07F1-4DF7-9C75-7B6B30FE6959}" type="sibTrans" cxnId="{DB1AB65A-019C-41FD-B9F3-019738BF8C8D}">
      <dgm:prSet/>
      <dgm:spPr/>
      <dgm:t>
        <a:bodyPr/>
        <a:lstStyle/>
        <a:p>
          <a:endParaRPr lang="en-US"/>
        </a:p>
      </dgm:t>
    </dgm:pt>
    <dgm:pt modelId="{1622B835-894D-4645-8041-4ACC9F068832}">
      <dgm:prSet phldrT="[Text]" custT="1"/>
      <dgm:spPr/>
      <dgm:t>
        <a:bodyPr/>
        <a:lstStyle/>
        <a:p>
          <a:r>
            <a:rPr lang="en-US" sz="2400" dirty="0" smtClean="0"/>
            <a:t>FREE, PROFESSIONAL &amp; CONFIDENTIAL SERVICE </a:t>
          </a:r>
          <a:endParaRPr lang="en-US" sz="2400" dirty="0"/>
        </a:p>
      </dgm:t>
    </dgm:pt>
    <dgm:pt modelId="{E84D9313-7130-4243-81FF-A4BE3638E912}" type="parTrans" cxnId="{5A8A8CBA-0986-445F-B4E8-F79EC1AC0C2B}">
      <dgm:prSet/>
      <dgm:spPr/>
      <dgm:t>
        <a:bodyPr/>
        <a:lstStyle/>
        <a:p>
          <a:endParaRPr lang="en-US"/>
        </a:p>
      </dgm:t>
    </dgm:pt>
    <dgm:pt modelId="{A186789B-1C8E-4DBA-9EFE-9EE2CB8B142D}" type="sibTrans" cxnId="{5A8A8CBA-0986-445F-B4E8-F79EC1AC0C2B}">
      <dgm:prSet/>
      <dgm:spPr/>
      <dgm:t>
        <a:bodyPr/>
        <a:lstStyle/>
        <a:p>
          <a:endParaRPr lang="en-US"/>
        </a:p>
      </dgm:t>
    </dgm:pt>
    <dgm:pt modelId="{87DF06FF-A957-478A-8513-C77650BF8092}">
      <dgm:prSet phldrT="[Text]" custT="1"/>
      <dgm:spPr/>
      <dgm:t>
        <a:bodyPr/>
        <a:lstStyle/>
        <a:p>
          <a:r>
            <a:rPr lang="en-US" sz="2400" dirty="0" smtClean="0"/>
            <a:t>EMPLOYEES CAN LOOK UP TO   THIS SUPPORT WHEN THEY ARE IN NEED AND TALK TO A 3</a:t>
          </a:r>
          <a:r>
            <a:rPr lang="en-US" sz="2400" baseline="30000" dirty="0" smtClean="0"/>
            <a:t>RD</a:t>
          </a:r>
          <a:r>
            <a:rPr lang="en-US" sz="2400" dirty="0" smtClean="0"/>
            <a:t> IMPARTIAL PERSON</a:t>
          </a:r>
          <a:endParaRPr lang="en-US" sz="2400" dirty="0"/>
        </a:p>
      </dgm:t>
    </dgm:pt>
    <dgm:pt modelId="{2E3ADCA3-DC21-43F2-A5EC-4A959099BE2F}" type="parTrans" cxnId="{F84C395E-6254-4697-8C41-8A762FDCB5C4}">
      <dgm:prSet/>
      <dgm:spPr/>
      <dgm:t>
        <a:bodyPr/>
        <a:lstStyle/>
        <a:p>
          <a:endParaRPr lang="en-US"/>
        </a:p>
      </dgm:t>
    </dgm:pt>
    <dgm:pt modelId="{4B412ACB-A0A1-4E40-8518-FEC5B462B040}" type="sibTrans" cxnId="{F84C395E-6254-4697-8C41-8A762FDCB5C4}">
      <dgm:prSet/>
      <dgm:spPr/>
      <dgm:t>
        <a:bodyPr/>
        <a:lstStyle/>
        <a:p>
          <a:endParaRPr lang="en-US"/>
        </a:p>
      </dgm:t>
    </dgm:pt>
    <dgm:pt modelId="{D098C5AE-105A-4A94-A66F-EA456141F2A6}">
      <dgm:prSet/>
      <dgm:spPr/>
      <dgm:t>
        <a:bodyPr/>
        <a:lstStyle/>
        <a:p>
          <a:endParaRPr lang="en-US"/>
        </a:p>
      </dgm:t>
    </dgm:pt>
    <dgm:pt modelId="{B0B487EF-41D8-474E-A257-D15E75F469E5}" type="parTrans" cxnId="{88B86D5C-4ED3-4204-A3DD-E65B9FF6DC1A}">
      <dgm:prSet/>
      <dgm:spPr/>
      <dgm:t>
        <a:bodyPr/>
        <a:lstStyle/>
        <a:p>
          <a:endParaRPr lang="en-US"/>
        </a:p>
      </dgm:t>
    </dgm:pt>
    <dgm:pt modelId="{6DDACAAC-AE63-41AA-A201-949E84727587}" type="sibTrans" cxnId="{88B86D5C-4ED3-4204-A3DD-E65B9FF6DC1A}">
      <dgm:prSet/>
      <dgm:spPr/>
      <dgm:t>
        <a:bodyPr/>
        <a:lstStyle/>
        <a:p>
          <a:endParaRPr lang="en-US"/>
        </a:p>
      </dgm:t>
    </dgm:pt>
    <dgm:pt modelId="{285A0B6E-1A0C-4167-B37A-7E73082C903A}">
      <dgm:prSet/>
      <dgm:spPr/>
      <dgm:t>
        <a:bodyPr/>
        <a:lstStyle/>
        <a:p>
          <a:endParaRPr lang="en-US" dirty="0"/>
        </a:p>
      </dgm:t>
    </dgm:pt>
    <dgm:pt modelId="{6574EFDF-BBB6-4828-B417-F381F9ADE312}" type="parTrans" cxnId="{BDF902AF-2872-42B8-90D3-CB5BC7BAF75E}">
      <dgm:prSet/>
      <dgm:spPr/>
      <dgm:t>
        <a:bodyPr/>
        <a:lstStyle/>
        <a:p>
          <a:endParaRPr lang="en-US"/>
        </a:p>
      </dgm:t>
    </dgm:pt>
    <dgm:pt modelId="{20D4B359-942B-4A3A-8D65-C3AEA5B8335B}" type="sibTrans" cxnId="{BDF902AF-2872-42B8-90D3-CB5BC7BAF75E}">
      <dgm:prSet/>
      <dgm:spPr/>
      <dgm:t>
        <a:bodyPr/>
        <a:lstStyle/>
        <a:p>
          <a:endParaRPr lang="en-US"/>
        </a:p>
      </dgm:t>
    </dgm:pt>
    <dgm:pt modelId="{779AD045-B5E7-438D-B459-A2227D91AB9E}">
      <dgm:prSet/>
      <dgm:spPr/>
      <dgm:t>
        <a:bodyPr/>
        <a:lstStyle/>
        <a:p>
          <a:endParaRPr lang="en-US"/>
        </a:p>
      </dgm:t>
    </dgm:pt>
    <dgm:pt modelId="{B4E3FD27-42F8-497D-9DC6-B7BB1E3ADA59}" type="parTrans" cxnId="{3669A56C-257C-4FEA-AB93-C0C7750E40B0}">
      <dgm:prSet/>
      <dgm:spPr/>
      <dgm:t>
        <a:bodyPr/>
        <a:lstStyle/>
        <a:p>
          <a:endParaRPr lang="en-US"/>
        </a:p>
      </dgm:t>
    </dgm:pt>
    <dgm:pt modelId="{B90E4ACF-686C-4134-ADDC-6398CE894F05}" type="sibTrans" cxnId="{3669A56C-257C-4FEA-AB93-C0C7750E40B0}">
      <dgm:prSet/>
      <dgm:spPr/>
      <dgm:t>
        <a:bodyPr/>
        <a:lstStyle/>
        <a:p>
          <a:endParaRPr lang="en-US"/>
        </a:p>
      </dgm:t>
    </dgm:pt>
    <dgm:pt modelId="{7B17F031-BFBE-4E26-9001-9BF7FE1F8AFE}">
      <dgm:prSet/>
      <dgm:spPr/>
      <dgm:t>
        <a:bodyPr/>
        <a:lstStyle/>
        <a:p>
          <a:endParaRPr lang="en-US" dirty="0"/>
        </a:p>
      </dgm:t>
    </dgm:pt>
    <dgm:pt modelId="{45605144-A55E-46A6-B81F-FA8DC164BCBB}" type="parTrans" cxnId="{ACB27612-9F96-44CA-88D9-AE13FBCF2B5A}">
      <dgm:prSet/>
      <dgm:spPr/>
      <dgm:t>
        <a:bodyPr/>
        <a:lstStyle/>
        <a:p>
          <a:endParaRPr lang="en-US"/>
        </a:p>
      </dgm:t>
    </dgm:pt>
    <dgm:pt modelId="{447049CA-770D-43C1-8DA7-BD614C018E20}" type="sibTrans" cxnId="{ACB27612-9F96-44CA-88D9-AE13FBCF2B5A}">
      <dgm:prSet/>
      <dgm:spPr/>
      <dgm:t>
        <a:bodyPr/>
        <a:lstStyle/>
        <a:p>
          <a:endParaRPr lang="en-US"/>
        </a:p>
      </dgm:t>
    </dgm:pt>
    <dgm:pt modelId="{925F1DD1-AE99-49CF-AC4A-5AFD98DA4C48}">
      <dgm:prSet/>
      <dgm:spPr/>
      <dgm:t>
        <a:bodyPr/>
        <a:lstStyle/>
        <a:p>
          <a:endParaRPr lang="en-US"/>
        </a:p>
      </dgm:t>
    </dgm:pt>
    <dgm:pt modelId="{8594A55E-F508-4F83-99D2-0E2BEC695671}" type="parTrans" cxnId="{6B4E2314-B143-436C-8213-9EF04C028C12}">
      <dgm:prSet/>
      <dgm:spPr/>
      <dgm:t>
        <a:bodyPr/>
        <a:lstStyle/>
        <a:p>
          <a:endParaRPr lang="en-US"/>
        </a:p>
      </dgm:t>
    </dgm:pt>
    <dgm:pt modelId="{09E9D10B-DFF3-468A-93F7-9AEDA38C1C33}" type="sibTrans" cxnId="{6B4E2314-B143-436C-8213-9EF04C028C12}">
      <dgm:prSet/>
      <dgm:spPr/>
      <dgm:t>
        <a:bodyPr/>
        <a:lstStyle/>
        <a:p>
          <a:endParaRPr lang="en-US"/>
        </a:p>
      </dgm:t>
    </dgm:pt>
    <dgm:pt modelId="{3324B925-0B34-44BE-9846-707500EF0414}">
      <dgm:prSet/>
      <dgm:spPr/>
      <dgm:t>
        <a:bodyPr/>
        <a:lstStyle/>
        <a:p>
          <a:endParaRPr lang="en-US" dirty="0"/>
        </a:p>
      </dgm:t>
    </dgm:pt>
    <dgm:pt modelId="{441FEB7F-568A-4913-8EE5-ACDF60433AB2}" type="parTrans" cxnId="{B8AF99ED-16ED-4BA8-8658-2463883DA19D}">
      <dgm:prSet/>
      <dgm:spPr/>
      <dgm:t>
        <a:bodyPr/>
        <a:lstStyle/>
        <a:p>
          <a:endParaRPr lang="en-US"/>
        </a:p>
      </dgm:t>
    </dgm:pt>
    <dgm:pt modelId="{930F09D6-9C87-4E86-A800-EE947790D0BC}" type="sibTrans" cxnId="{B8AF99ED-16ED-4BA8-8658-2463883DA19D}">
      <dgm:prSet/>
      <dgm:spPr/>
      <dgm:t>
        <a:bodyPr/>
        <a:lstStyle/>
        <a:p>
          <a:endParaRPr lang="en-US"/>
        </a:p>
      </dgm:t>
    </dgm:pt>
    <dgm:pt modelId="{83BDAC40-A8CD-4C61-AD81-524D8400E430}">
      <dgm:prSet custT="1"/>
      <dgm:spPr/>
      <dgm:t>
        <a:bodyPr/>
        <a:lstStyle/>
        <a:p>
          <a:r>
            <a:rPr lang="en-US" sz="2400" dirty="0" smtClean="0"/>
            <a:t>MANAGERS CAN REFER </a:t>
          </a:r>
          <a:r>
            <a:rPr lang="en-US" sz="2000" dirty="0" smtClean="0">
              <a:solidFill>
                <a:srgbClr val="FF0000"/>
              </a:solidFill>
            </a:rPr>
            <a:t>(ONLY BY SUGGESTION</a:t>
          </a:r>
          <a:r>
            <a:rPr lang="en-US" sz="2400" dirty="0" smtClean="0"/>
            <a:t>)  NEEDY ONES </a:t>
          </a:r>
          <a:endParaRPr lang="en-US" sz="2400" dirty="0"/>
        </a:p>
      </dgm:t>
    </dgm:pt>
    <dgm:pt modelId="{92EB0166-B165-4BE3-AA51-42638FAE3682}" type="parTrans" cxnId="{1C82206B-92CB-453A-B67B-8009697B53E6}">
      <dgm:prSet/>
      <dgm:spPr/>
      <dgm:t>
        <a:bodyPr/>
        <a:lstStyle/>
        <a:p>
          <a:endParaRPr lang="en-US"/>
        </a:p>
      </dgm:t>
    </dgm:pt>
    <dgm:pt modelId="{0A1A8E14-8826-4783-B419-9DDB3E20C413}" type="sibTrans" cxnId="{1C82206B-92CB-453A-B67B-8009697B53E6}">
      <dgm:prSet/>
      <dgm:spPr/>
      <dgm:t>
        <a:bodyPr/>
        <a:lstStyle/>
        <a:p>
          <a:endParaRPr lang="en-US"/>
        </a:p>
      </dgm:t>
    </dgm:pt>
    <dgm:pt modelId="{27C3BB39-3694-4AC6-9EC8-511C20358A9C}" type="pres">
      <dgm:prSet presAssocID="{A70191B0-99C2-4E98-9394-80AC84B6A78C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A37AD40-21B3-41F0-9DF9-5AF9A87146C0}" type="pres">
      <dgm:prSet presAssocID="{0F3E5588-464A-4C84-9402-6466C0A1A71E}" presName="roof" presStyleLbl="dkBgShp" presStyleIdx="0" presStyleCnt="2"/>
      <dgm:spPr/>
      <dgm:t>
        <a:bodyPr/>
        <a:lstStyle/>
        <a:p>
          <a:endParaRPr lang="en-US"/>
        </a:p>
      </dgm:t>
    </dgm:pt>
    <dgm:pt modelId="{49370263-4F0E-4F5E-926F-39F5F00E0197}" type="pres">
      <dgm:prSet presAssocID="{0F3E5588-464A-4C84-9402-6466C0A1A71E}" presName="pillars" presStyleCnt="0"/>
      <dgm:spPr/>
    </dgm:pt>
    <dgm:pt modelId="{1D7AEC4B-AC4A-445A-AC74-E0245C5DF69A}" type="pres">
      <dgm:prSet presAssocID="{0F3E5588-464A-4C84-9402-6466C0A1A71E}" presName="pillar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756C359-CDB5-4FDD-A424-B211CF3F557C}" type="pres">
      <dgm:prSet presAssocID="{1622B835-894D-4645-8041-4ACC9F068832}" presName="pillar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BDFF7F-FED3-4A76-BD23-862FBA89D861}" type="pres">
      <dgm:prSet presAssocID="{87DF06FF-A957-478A-8513-C77650BF8092}" presName="pillar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5AD800-B252-40B4-9D1E-2CC0373FC6B3}" type="pres">
      <dgm:prSet presAssocID="{83BDAC40-A8CD-4C61-AD81-524D8400E430}" presName="pillar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C69A4E-FBC5-4F0D-A452-2C6BE865E924}" type="pres">
      <dgm:prSet presAssocID="{0F3E5588-464A-4C84-9402-6466C0A1A71E}" presName="base" presStyleLbl="dkBgShp" presStyleIdx="1" presStyleCnt="2"/>
      <dgm:spPr/>
    </dgm:pt>
  </dgm:ptLst>
  <dgm:cxnLst>
    <dgm:cxn modelId="{6B4E2314-B143-436C-8213-9EF04C028C12}" srcId="{A70191B0-99C2-4E98-9394-80AC84B6A78C}" destId="{925F1DD1-AE99-49CF-AC4A-5AFD98DA4C48}" srcOrd="1" destOrd="0" parTransId="{8594A55E-F508-4F83-99D2-0E2BEC695671}" sibTransId="{09E9D10B-DFF3-468A-93F7-9AEDA38C1C33}"/>
    <dgm:cxn modelId="{3669A56C-257C-4FEA-AB93-C0C7750E40B0}" srcId="{A70191B0-99C2-4E98-9394-80AC84B6A78C}" destId="{779AD045-B5E7-438D-B459-A2227D91AB9E}" srcOrd="3" destOrd="0" parTransId="{B4E3FD27-42F8-497D-9DC6-B7BB1E3ADA59}" sibTransId="{B90E4ACF-686C-4134-ADDC-6398CE894F05}"/>
    <dgm:cxn modelId="{7EDC33A1-1DAA-4138-952D-5C21ED1953D5}" type="presOf" srcId="{83BDAC40-A8CD-4C61-AD81-524D8400E430}" destId="{D95AD800-B252-40B4-9D1E-2CC0373FC6B3}" srcOrd="0" destOrd="0" presId="urn:microsoft.com/office/officeart/2005/8/layout/hList3"/>
    <dgm:cxn modelId="{F84C395E-6254-4697-8C41-8A762FDCB5C4}" srcId="{0F3E5588-464A-4C84-9402-6466C0A1A71E}" destId="{87DF06FF-A957-478A-8513-C77650BF8092}" srcOrd="2" destOrd="0" parTransId="{2E3ADCA3-DC21-43F2-A5EC-4A959099BE2F}" sibTransId="{4B412ACB-A0A1-4E40-8518-FEC5B462B040}"/>
    <dgm:cxn modelId="{C64283D4-9623-4862-8145-3D50116728E2}" type="presOf" srcId="{1622B835-894D-4645-8041-4ACC9F068832}" destId="{4756C359-CDB5-4FDD-A424-B211CF3F557C}" srcOrd="0" destOrd="0" presId="urn:microsoft.com/office/officeart/2005/8/layout/hList3"/>
    <dgm:cxn modelId="{3218D4BE-79CE-4A74-A612-F1EEBDC111A5}" type="presOf" srcId="{A70191B0-99C2-4E98-9394-80AC84B6A78C}" destId="{27C3BB39-3694-4AC6-9EC8-511C20358A9C}" srcOrd="0" destOrd="0" presId="urn:microsoft.com/office/officeart/2005/8/layout/hList3"/>
    <dgm:cxn modelId="{C4E7F829-818E-4B39-9D86-C8F9D5D06DB6}" srcId="{A70191B0-99C2-4E98-9394-80AC84B6A78C}" destId="{0F3E5588-464A-4C84-9402-6466C0A1A71E}" srcOrd="0" destOrd="0" parTransId="{45C254FB-725E-494B-8FAB-CBACC1DA6DD2}" sibTransId="{DC082E1E-9AAE-46FC-B030-0E112CE00AAB}"/>
    <dgm:cxn modelId="{5A8A8CBA-0986-445F-B4E8-F79EC1AC0C2B}" srcId="{0F3E5588-464A-4C84-9402-6466C0A1A71E}" destId="{1622B835-894D-4645-8041-4ACC9F068832}" srcOrd="1" destOrd="0" parTransId="{E84D9313-7130-4243-81FF-A4BE3638E912}" sibTransId="{A186789B-1C8E-4DBA-9EFE-9EE2CB8B142D}"/>
    <dgm:cxn modelId="{1C82206B-92CB-453A-B67B-8009697B53E6}" srcId="{0F3E5588-464A-4C84-9402-6466C0A1A71E}" destId="{83BDAC40-A8CD-4C61-AD81-524D8400E430}" srcOrd="3" destOrd="0" parTransId="{92EB0166-B165-4BE3-AA51-42638FAE3682}" sibTransId="{0A1A8E14-8826-4783-B419-9DDB3E20C413}"/>
    <dgm:cxn modelId="{DB1AB65A-019C-41FD-B9F3-019738BF8C8D}" srcId="{0F3E5588-464A-4C84-9402-6466C0A1A71E}" destId="{1CCC5EB4-3B53-4CD4-942C-DFC1E0B488D9}" srcOrd="0" destOrd="0" parTransId="{B00B906F-8688-45A5-B6A1-99D021666360}" sibTransId="{F926C942-07F1-4DF7-9C75-7B6B30FE6959}"/>
    <dgm:cxn modelId="{ACB27612-9F96-44CA-88D9-AE13FBCF2B5A}" srcId="{A70191B0-99C2-4E98-9394-80AC84B6A78C}" destId="{7B17F031-BFBE-4E26-9001-9BF7FE1F8AFE}" srcOrd="4" destOrd="0" parTransId="{45605144-A55E-46A6-B81F-FA8DC164BCBB}" sibTransId="{447049CA-770D-43C1-8DA7-BD614C018E20}"/>
    <dgm:cxn modelId="{88B86D5C-4ED3-4204-A3DD-E65B9FF6DC1A}" srcId="{A70191B0-99C2-4E98-9394-80AC84B6A78C}" destId="{D098C5AE-105A-4A94-A66F-EA456141F2A6}" srcOrd="5" destOrd="0" parTransId="{B0B487EF-41D8-474E-A257-D15E75F469E5}" sibTransId="{6DDACAAC-AE63-41AA-A201-949E84727587}"/>
    <dgm:cxn modelId="{B26B549C-2159-445A-A946-2DA30DD9FE52}" type="presOf" srcId="{1CCC5EB4-3B53-4CD4-942C-DFC1E0B488D9}" destId="{1D7AEC4B-AC4A-445A-AC74-E0245C5DF69A}" srcOrd="0" destOrd="0" presId="urn:microsoft.com/office/officeart/2005/8/layout/hList3"/>
    <dgm:cxn modelId="{B8AF99ED-16ED-4BA8-8658-2463883DA19D}" srcId="{A70191B0-99C2-4E98-9394-80AC84B6A78C}" destId="{3324B925-0B34-44BE-9846-707500EF0414}" srcOrd="2" destOrd="0" parTransId="{441FEB7F-568A-4913-8EE5-ACDF60433AB2}" sibTransId="{930F09D6-9C87-4E86-A800-EE947790D0BC}"/>
    <dgm:cxn modelId="{BDF902AF-2872-42B8-90D3-CB5BC7BAF75E}" srcId="{A70191B0-99C2-4E98-9394-80AC84B6A78C}" destId="{285A0B6E-1A0C-4167-B37A-7E73082C903A}" srcOrd="6" destOrd="0" parTransId="{6574EFDF-BBB6-4828-B417-F381F9ADE312}" sibTransId="{20D4B359-942B-4A3A-8D65-C3AEA5B8335B}"/>
    <dgm:cxn modelId="{AD546712-60FF-4C04-81B0-DEA5B2736139}" type="presOf" srcId="{0F3E5588-464A-4C84-9402-6466C0A1A71E}" destId="{9A37AD40-21B3-41F0-9DF9-5AF9A87146C0}" srcOrd="0" destOrd="0" presId="urn:microsoft.com/office/officeart/2005/8/layout/hList3"/>
    <dgm:cxn modelId="{3C3A53C6-0CFC-47F4-9ABB-132FA7DA8A97}" type="presOf" srcId="{87DF06FF-A957-478A-8513-C77650BF8092}" destId="{B0BDFF7F-FED3-4A76-BD23-862FBA89D861}" srcOrd="0" destOrd="0" presId="urn:microsoft.com/office/officeart/2005/8/layout/hList3"/>
    <dgm:cxn modelId="{4A1B8B42-ABF7-4129-A6CF-C27ABD119F33}" type="presParOf" srcId="{27C3BB39-3694-4AC6-9EC8-511C20358A9C}" destId="{9A37AD40-21B3-41F0-9DF9-5AF9A87146C0}" srcOrd="0" destOrd="0" presId="urn:microsoft.com/office/officeart/2005/8/layout/hList3"/>
    <dgm:cxn modelId="{300FFC5F-08EC-4C4E-9532-37CBE3B401C9}" type="presParOf" srcId="{27C3BB39-3694-4AC6-9EC8-511C20358A9C}" destId="{49370263-4F0E-4F5E-926F-39F5F00E0197}" srcOrd="1" destOrd="0" presId="urn:microsoft.com/office/officeart/2005/8/layout/hList3"/>
    <dgm:cxn modelId="{9F48096A-2AFC-4717-BD3B-4C9015E45498}" type="presParOf" srcId="{49370263-4F0E-4F5E-926F-39F5F00E0197}" destId="{1D7AEC4B-AC4A-445A-AC74-E0245C5DF69A}" srcOrd="0" destOrd="0" presId="urn:microsoft.com/office/officeart/2005/8/layout/hList3"/>
    <dgm:cxn modelId="{74E05613-463B-47D7-B35B-1D889939FB07}" type="presParOf" srcId="{49370263-4F0E-4F5E-926F-39F5F00E0197}" destId="{4756C359-CDB5-4FDD-A424-B211CF3F557C}" srcOrd="1" destOrd="0" presId="urn:microsoft.com/office/officeart/2005/8/layout/hList3"/>
    <dgm:cxn modelId="{E69EF722-AA79-4010-9A35-D386CA3A6F30}" type="presParOf" srcId="{49370263-4F0E-4F5E-926F-39F5F00E0197}" destId="{B0BDFF7F-FED3-4A76-BD23-862FBA89D861}" srcOrd="2" destOrd="0" presId="urn:microsoft.com/office/officeart/2005/8/layout/hList3"/>
    <dgm:cxn modelId="{29388C33-EBF2-4FC2-AF7E-837876CEED48}" type="presParOf" srcId="{49370263-4F0E-4F5E-926F-39F5F00E0197}" destId="{D95AD800-B252-40B4-9D1E-2CC0373FC6B3}" srcOrd="3" destOrd="0" presId="urn:microsoft.com/office/officeart/2005/8/layout/hList3"/>
    <dgm:cxn modelId="{01C664CA-AD27-4743-84F1-4C5794A930F9}" type="presParOf" srcId="{27C3BB39-3694-4AC6-9EC8-511C20358A9C}" destId="{38C69A4E-FBC5-4F0D-A452-2C6BE865E924}" srcOrd="2" destOrd="0" presId="urn:microsoft.com/office/officeart/2005/8/layout/hList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CCFE022-B8C7-46CD-AE0A-DA80595A538B}" type="doc">
      <dgm:prSet loTypeId="urn:microsoft.com/office/officeart/2005/8/layout/hList3" loCatId="list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F7573B43-A88C-4326-802A-CB8D210D07C5}">
      <dgm:prSet phldrT="[Text]"/>
      <dgm:spPr/>
      <dgm:t>
        <a:bodyPr/>
        <a:lstStyle/>
        <a:p>
          <a:r>
            <a:rPr lang="en-US" b="1" dirty="0" smtClean="0">
              <a:solidFill>
                <a:srgbClr val="002060"/>
              </a:solidFill>
            </a:rPr>
            <a:t>IMPROVED COMMITMENT OF EMPLOYEES</a:t>
          </a:r>
          <a:endParaRPr lang="en-US" b="1" dirty="0">
            <a:solidFill>
              <a:srgbClr val="002060"/>
            </a:solidFill>
          </a:endParaRPr>
        </a:p>
      </dgm:t>
    </dgm:pt>
    <dgm:pt modelId="{5C7C2492-61A0-4DC0-AA1B-33A5ED52AA20}" type="parTrans" cxnId="{86C822AC-9B40-4DE1-9958-3314B980CDA3}">
      <dgm:prSet/>
      <dgm:spPr/>
      <dgm:t>
        <a:bodyPr/>
        <a:lstStyle/>
        <a:p>
          <a:endParaRPr lang="en-US"/>
        </a:p>
      </dgm:t>
    </dgm:pt>
    <dgm:pt modelId="{F94B4610-BD9E-455C-9ABE-AF3859C640EF}" type="sibTrans" cxnId="{86C822AC-9B40-4DE1-9958-3314B980CDA3}">
      <dgm:prSet/>
      <dgm:spPr/>
      <dgm:t>
        <a:bodyPr/>
        <a:lstStyle/>
        <a:p>
          <a:endParaRPr lang="en-US"/>
        </a:p>
      </dgm:t>
    </dgm:pt>
    <dgm:pt modelId="{87E6EB1B-E65E-4FB1-B1CE-E364E3A52944}">
      <dgm:prSet phldrT="[Text]" custT="1"/>
      <dgm:spPr/>
      <dgm:t>
        <a:bodyPr/>
        <a:lstStyle/>
        <a:p>
          <a:r>
            <a:rPr lang="en-US" sz="2400" dirty="0" smtClean="0"/>
            <a:t>LONGIVITY OF WORK RELATIONSHIP </a:t>
          </a:r>
          <a:r>
            <a:rPr lang="en-US" sz="2400" smtClean="0"/>
            <a:t>IS </a:t>
          </a:r>
          <a:r>
            <a:rPr lang="en-US" sz="2400" smtClean="0"/>
            <a:t>INCREASED</a:t>
          </a:r>
          <a:endParaRPr lang="en-US" sz="2400" dirty="0" smtClean="0"/>
        </a:p>
        <a:p>
          <a:r>
            <a:rPr lang="en-US" sz="2400" dirty="0" smtClean="0"/>
            <a:t>( FOR NEW COMERS &amp; THOSE STAYED FOR LONGER PERIOD) </a:t>
          </a:r>
        </a:p>
        <a:p>
          <a:endParaRPr lang="en-US" sz="3200" dirty="0"/>
        </a:p>
      </dgm:t>
    </dgm:pt>
    <dgm:pt modelId="{BB4AA0F5-4A88-4605-BA4F-1A3EF9D0AD96}" type="parTrans" cxnId="{42878C67-516D-4F59-A620-85740B47341C}">
      <dgm:prSet/>
      <dgm:spPr/>
      <dgm:t>
        <a:bodyPr/>
        <a:lstStyle/>
        <a:p>
          <a:endParaRPr lang="en-US"/>
        </a:p>
      </dgm:t>
    </dgm:pt>
    <dgm:pt modelId="{00E55C45-5954-4AD6-A7C4-F0CA8AA78928}" type="sibTrans" cxnId="{42878C67-516D-4F59-A620-85740B47341C}">
      <dgm:prSet/>
      <dgm:spPr/>
      <dgm:t>
        <a:bodyPr/>
        <a:lstStyle/>
        <a:p>
          <a:endParaRPr lang="en-US"/>
        </a:p>
      </dgm:t>
    </dgm:pt>
    <dgm:pt modelId="{E11CFD81-4E41-4152-8E76-766F961660A1}">
      <dgm:prSet phldrT="[Text]" custT="1"/>
      <dgm:spPr/>
      <dgm:t>
        <a:bodyPr/>
        <a:lstStyle/>
        <a:p>
          <a:r>
            <a:rPr lang="en-US" sz="2400" dirty="0" smtClean="0"/>
            <a:t>LESSER THE PROBLEMS MORE THE FEEL GOOD FACTORS</a:t>
          </a:r>
          <a:endParaRPr lang="en-US" sz="2400" dirty="0"/>
        </a:p>
      </dgm:t>
    </dgm:pt>
    <dgm:pt modelId="{62A9A3B4-BAF6-41B0-ACA0-B296BED7FAF1}" type="parTrans" cxnId="{F26CC368-195A-4080-9FC2-B08863F90E3B}">
      <dgm:prSet/>
      <dgm:spPr/>
      <dgm:t>
        <a:bodyPr/>
        <a:lstStyle/>
        <a:p>
          <a:endParaRPr lang="en-US"/>
        </a:p>
      </dgm:t>
    </dgm:pt>
    <dgm:pt modelId="{088521DF-E4A8-4E33-A0E8-AB3DC56A9BA7}" type="sibTrans" cxnId="{F26CC368-195A-4080-9FC2-B08863F90E3B}">
      <dgm:prSet/>
      <dgm:spPr/>
      <dgm:t>
        <a:bodyPr/>
        <a:lstStyle/>
        <a:p>
          <a:endParaRPr lang="en-US"/>
        </a:p>
      </dgm:t>
    </dgm:pt>
    <dgm:pt modelId="{D278760E-5F44-4727-8606-625A6036DEF2}">
      <dgm:prSet phldrT="[Text]" custT="1"/>
      <dgm:spPr/>
      <dgm:t>
        <a:bodyPr/>
        <a:lstStyle/>
        <a:p>
          <a:pPr>
            <a:spcAft>
              <a:spcPts val="0"/>
            </a:spcAft>
          </a:pPr>
          <a:r>
            <a:rPr lang="en-US" sz="2400" dirty="0" smtClean="0"/>
            <a:t>IMPROVED ALLEGIANCE TO WORK</a:t>
          </a:r>
        </a:p>
        <a:p>
          <a:pPr>
            <a:spcAft>
              <a:spcPts val="0"/>
            </a:spcAft>
          </a:pPr>
          <a:r>
            <a:rPr lang="en-US" sz="2400" dirty="0" smtClean="0"/>
            <a:t>&amp; THE ORGAN. </a:t>
          </a:r>
          <a:endParaRPr lang="en-US" sz="2400" dirty="0"/>
        </a:p>
      </dgm:t>
    </dgm:pt>
    <dgm:pt modelId="{BB346D6B-4A14-4E4E-9D31-B559C5BB41A5}" type="parTrans" cxnId="{41FA23CC-890A-4356-BE48-D3831E81CD6F}">
      <dgm:prSet/>
      <dgm:spPr/>
      <dgm:t>
        <a:bodyPr/>
        <a:lstStyle/>
        <a:p>
          <a:endParaRPr lang="en-US"/>
        </a:p>
      </dgm:t>
    </dgm:pt>
    <dgm:pt modelId="{6FF0496F-967B-46F7-AE27-309BBB0ABD50}" type="sibTrans" cxnId="{41FA23CC-890A-4356-BE48-D3831E81CD6F}">
      <dgm:prSet/>
      <dgm:spPr/>
      <dgm:t>
        <a:bodyPr/>
        <a:lstStyle/>
        <a:p>
          <a:endParaRPr lang="en-US"/>
        </a:p>
      </dgm:t>
    </dgm:pt>
    <dgm:pt modelId="{AB5D0159-F53C-45B9-8084-31FCFBD04FA4}" type="pres">
      <dgm:prSet presAssocID="{9CCFE022-B8C7-46CD-AE0A-DA80595A538B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C7B1AAF-2386-46A8-9BB3-27E5F512D812}" type="pres">
      <dgm:prSet presAssocID="{F7573B43-A88C-4326-802A-CB8D210D07C5}" presName="roof" presStyleLbl="dkBgShp" presStyleIdx="0" presStyleCnt="2"/>
      <dgm:spPr/>
      <dgm:t>
        <a:bodyPr/>
        <a:lstStyle/>
        <a:p>
          <a:endParaRPr lang="en-US"/>
        </a:p>
      </dgm:t>
    </dgm:pt>
    <dgm:pt modelId="{B7EA8E5F-A424-47E6-A440-8563D8B7DBDD}" type="pres">
      <dgm:prSet presAssocID="{F7573B43-A88C-4326-802A-CB8D210D07C5}" presName="pillars" presStyleCnt="0"/>
      <dgm:spPr/>
    </dgm:pt>
    <dgm:pt modelId="{15C3D782-B5DF-42CA-8A8A-995B1A80187A}" type="pres">
      <dgm:prSet presAssocID="{F7573B43-A88C-4326-802A-CB8D210D07C5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96BB3C-26DB-4163-A8F8-BFB6F197D291}" type="pres">
      <dgm:prSet presAssocID="{E11CFD81-4E41-4152-8E76-766F961660A1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E9D63C-A938-4178-B02A-6C46EA4AA8F5}" type="pres">
      <dgm:prSet presAssocID="{D278760E-5F44-4727-8606-625A6036DEF2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A897CB-9A57-4BAA-B547-9D2A9D293888}" type="pres">
      <dgm:prSet presAssocID="{F7573B43-A88C-4326-802A-CB8D210D07C5}" presName="base" presStyleLbl="dkBgShp" presStyleIdx="1" presStyleCnt="2"/>
      <dgm:spPr/>
    </dgm:pt>
  </dgm:ptLst>
  <dgm:cxnLst>
    <dgm:cxn modelId="{42878C67-516D-4F59-A620-85740B47341C}" srcId="{F7573B43-A88C-4326-802A-CB8D210D07C5}" destId="{87E6EB1B-E65E-4FB1-B1CE-E364E3A52944}" srcOrd="0" destOrd="0" parTransId="{BB4AA0F5-4A88-4605-BA4F-1A3EF9D0AD96}" sibTransId="{00E55C45-5954-4AD6-A7C4-F0CA8AA78928}"/>
    <dgm:cxn modelId="{0D6F1976-AFF6-404B-8C17-0B9582EADFD4}" type="presOf" srcId="{E11CFD81-4E41-4152-8E76-766F961660A1}" destId="{4696BB3C-26DB-4163-A8F8-BFB6F197D291}" srcOrd="0" destOrd="0" presId="urn:microsoft.com/office/officeart/2005/8/layout/hList3"/>
    <dgm:cxn modelId="{AA1EE13B-F1AC-4548-BABE-3E8C8FB75E21}" type="presOf" srcId="{87E6EB1B-E65E-4FB1-B1CE-E364E3A52944}" destId="{15C3D782-B5DF-42CA-8A8A-995B1A80187A}" srcOrd="0" destOrd="0" presId="urn:microsoft.com/office/officeart/2005/8/layout/hList3"/>
    <dgm:cxn modelId="{F26CC368-195A-4080-9FC2-B08863F90E3B}" srcId="{F7573B43-A88C-4326-802A-CB8D210D07C5}" destId="{E11CFD81-4E41-4152-8E76-766F961660A1}" srcOrd="1" destOrd="0" parTransId="{62A9A3B4-BAF6-41B0-ACA0-B296BED7FAF1}" sibTransId="{088521DF-E4A8-4E33-A0E8-AB3DC56A9BA7}"/>
    <dgm:cxn modelId="{86C822AC-9B40-4DE1-9958-3314B980CDA3}" srcId="{9CCFE022-B8C7-46CD-AE0A-DA80595A538B}" destId="{F7573B43-A88C-4326-802A-CB8D210D07C5}" srcOrd="0" destOrd="0" parTransId="{5C7C2492-61A0-4DC0-AA1B-33A5ED52AA20}" sibTransId="{F94B4610-BD9E-455C-9ABE-AF3859C640EF}"/>
    <dgm:cxn modelId="{41FA23CC-890A-4356-BE48-D3831E81CD6F}" srcId="{F7573B43-A88C-4326-802A-CB8D210D07C5}" destId="{D278760E-5F44-4727-8606-625A6036DEF2}" srcOrd="2" destOrd="0" parTransId="{BB346D6B-4A14-4E4E-9D31-B559C5BB41A5}" sibTransId="{6FF0496F-967B-46F7-AE27-309BBB0ABD50}"/>
    <dgm:cxn modelId="{7FBD1D2F-F9EB-4D3C-924B-AB30893D8A72}" type="presOf" srcId="{9CCFE022-B8C7-46CD-AE0A-DA80595A538B}" destId="{AB5D0159-F53C-45B9-8084-31FCFBD04FA4}" srcOrd="0" destOrd="0" presId="urn:microsoft.com/office/officeart/2005/8/layout/hList3"/>
    <dgm:cxn modelId="{A5F29F9D-0DED-44BE-B750-B9600E5A4E66}" type="presOf" srcId="{D278760E-5F44-4727-8606-625A6036DEF2}" destId="{72E9D63C-A938-4178-B02A-6C46EA4AA8F5}" srcOrd="0" destOrd="0" presId="urn:microsoft.com/office/officeart/2005/8/layout/hList3"/>
    <dgm:cxn modelId="{80BEC7EF-D630-4180-BFA1-2C17DCB3FFFD}" type="presOf" srcId="{F7573B43-A88C-4326-802A-CB8D210D07C5}" destId="{8C7B1AAF-2386-46A8-9BB3-27E5F512D812}" srcOrd="0" destOrd="0" presId="urn:microsoft.com/office/officeart/2005/8/layout/hList3"/>
    <dgm:cxn modelId="{C073A71A-ABF1-4DAE-8509-88675AF67036}" type="presParOf" srcId="{AB5D0159-F53C-45B9-8084-31FCFBD04FA4}" destId="{8C7B1AAF-2386-46A8-9BB3-27E5F512D812}" srcOrd="0" destOrd="0" presId="urn:microsoft.com/office/officeart/2005/8/layout/hList3"/>
    <dgm:cxn modelId="{F8AA8DC9-D9B0-486E-BE61-DFCCB8F5EF64}" type="presParOf" srcId="{AB5D0159-F53C-45B9-8084-31FCFBD04FA4}" destId="{B7EA8E5F-A424-47E6-A440-8563D8B7DBDD}" srcOrd="1" destOrd="0" presId="urn:microsoft.com/office/officeart/2005/8/layout/hList3"/>
    <dgm:cxn modelId="{A7A47CBA-CAAF-4498-BAE8-63776A75160D}" type="presParOf" srcId="{B7EA8E5F-A424-47E6-A440-8563D8B7DBDD}" destId="{15C3D782-B5DF-42CA-8A8A-995B1A80187A}" srcOrd="0" destOrd="0" presId="urn:microsoft.com/office/officeart/2005/8/layout/hList3"/>
    <dgm:cxn modelId="{01FD00C9-EC3A-40C2-B8FE-E8F7634395DA}" type="presParOf" srcId="{B7EA8E5F-A424-47E6-A440-8563D8B7DBDD}" destId="{4696BB3C-26DB-4163-A8F8-BFB6F197D291}" srcOrd="1" destOrd="0" presId="urn:microsoft.com/office/officeart/2005/8/layout/hList3"/>
    <dgm:cxn modelId="{BDB94E7C-DB56-4F6C-9523-AE1D0B7CAF01}" type="presParOf" srcId="{B7EA8E5F-A424-47E6-A440-8563D8B7DBDD}" destId="{72E9D63C-A938-4178-B02A-6C46EA4AA8F5}" srcOrd="2" destOrd="0" presId="urn:microsoft.com/office/officeart/2005/8/layout/hList3"/>
    <dgm:cxn modelId="{09880B07-EDB4-4F35-A45B-A078A5654BD2}" type="presParOf" srcId="{AB5D0159-F53C-45B9-8084-31FCFBD04FA4}" destId="{88A897CB-9A57-4BAA-B547-9D2A9D293888}" srcOrd="2" destOrd="0" presId="urn:microsoft.com/office/officeart/2005/8/layout/hList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0CACB81-009F-4CF0-8C6F-21D8F50A6301}" type="doc">
      <dgm:prSet loTypeId="urn:microsoft.com/office/officeart/2005/8/layout/hList3" loCatId="list" qsTypeId="urn:microsoft.com/office/officeart/2005/8/quickstyle/3d2" qsCatId="3D" csTypeId="urn:microsoft.com/office/officeart/2005/8/colors/accent2_4" csCatId="accent2" phldr="1"/>
      <dgm:spPr/>
      <dgm:t>
        <a:bodyPr/>
        <a:lstStyle/>
        <a:p>
          <a:endParaRPr lang="en-US"/>
        </a:p>
      </dgm:t>
    </dgm:pt>
    <dgm:pt modelId="{52ABF9F1-A65F-472C-998C-47CB98D7DB24}">
      <dgm:prSet phldrT="[Text]" custT="1"/>
      <dgm:spPr/>
      <dgm:t>
        <a:bodyPr/>
        <a:lstStyle/>
        <a:p>
          <a:r>
            <a:rPr lang="en-US" sz="4400" dirty="0" smtClean="0"/>
            <a:t>MITIGATING PERSONAL PROBLEMS RESULT IN IMPROVED PRODUCTIVITY</a:t>
          </a:r>
          <a:endParaRPr lang="en-US" sz="4400" dirty="0"/>
        </a:p>
      </dgm:t>
    </dgm:pt>
    <dgm:pt modelId="{F10A34D6-43C4-47BE-81EB-58C9EB221C15}" type="parTrans" cxnId="{2295F016-09F7-4E9F-807C-3D6F6D4EF5CB}">
      <dgm:prSet/>
      <dgm:spPr/>
      <dgm:t>
        <a:bodyPr/>
        <a:lstStyle/>
        <a:p>
          <a:endParaRPr lang="en-US"/>
        </a:p>
      </dgm:t>
    </dgm:pt>
    <dgm:pt modelId="{D3E9F7F5-1116-49DF-9216-30B7A0475916}" type="sibTrans" cxnId="{2295F016-09F7-4E9F-807C-3D6F6D4EF5CB}">
      <dgm:prSet/>
      <dgm:spPr/>
      <dgm:t>
        <a:bodyPr/>
        <a:lstStyle/>
        <a:p>
          <a:endParaRPr lang="en-US"/>
        </a:p>
      </dgm:t>
    </dgm:pt>
    <dgm:pt modelId="{E6452CB3-4BAB-49D8-8A1C-718F9BAEC8E0}">
      <dgm:prSet phldrT="[Text]" custT="1"/>
      <dgm:spPr/>
      <dgm:t>
        <a:bodyPr/>
        <a:lstStyle/>
        <a:p>
          <a:r>
            <a:rPr lang="en-US" sz="2400" dirty="0" smtClean="0"/>
            <a:t>CONCERN TO EMPLOYEES’ PERSONAL PROBLEMS LEAD TO IMPROVED  QUALITY OF WORK / LIFE </a:t>
          </a:r>
          <a:endParaRPr lang="en-US" sz="2400" dirty="0"/>
        </a:p>
      </dgm:t>
    </dgm:pt>
    <dgm:pt modelId="{D2C3FC1B-6BD4-444A-BB6A-452FB8F335FA}" type="parTrans" cxnId="{4552FF1D-59E2-4E48-BA3B-E312A27D72B7}">
      <dgm:prSet/>
      <dgm:spPr/>
      <dgm:t>
        <a:bodyPr/>
        <a:lstStyle/>
        <a:p>
          <a:endParaRPr lang="en-US"/>
        </a:p>
      </dgm:t>
    </dgm:pt>
    <dgm:pt modelId="{7FAA871B-067D-491E-89FD-A939063F73C4}" type="sibTrans" cxnId="{4552FF1D-59E2-4E48-BA3B-E312A27D72B7}">
      <dgm:prSet/>
      <dgm:spPr/>
      <dgm:t>
        <a:bodyPr/>
        <a:lstStyle/>
        <a:p>
          <a:endParaRPr lang="en-US"/>
        </a:p>
      </dgm:t>
    </dgm:pt>
    <dgm:pt modelId="{13DB2FC9-8BC3-418A-B4A8-F115FD504D03}">
      <dgm:prSet phldrT="[Text]" custT="1"/>
      <dgm:spPr/>
      <dgm:t>
        <a:bodyPr/>
        <a:lstStyle/>
        <a:p>
          <a:r>
            <a:rPr lang="en-US" sz="2400" dirty="0" smtClean="0">
              <a:solidFill>
                <a:srgbClr val="FFFF00"/>
              </a:solidFill>
            </a:rPr>
            <a:t>WORK RELATED PROBLEMS AND PERSONAL / FAMILY PROBLEMS CAN IMPACT ONE ANOTHER</a:t>
          </a:r>
        </a:p>
        <a:p>
          <a:endParaRPr lang="en-US" sz="2400" dirty="0" smtClean="0"/>
        </a:p>
        <a:p>
          <a:r>
            <a:rPr lang="en-US" sz="2400" dirty="0" smtClean="0">
              <a:solidFill>
                <a:srgbClr val="FFFF00"/>
              </a:solidFill>
            </a:rPr>
            <a:t>AVAILABILITY OF THE RIGHT COUNSELING SUPPORT WILL OFFER ALTERNATIVE PERSPECTIVES</a:t>
          </a:r>
          <a:endParaRPr lang="en-US" sz="2400" dirty="0">
            <a:solidFill>
              <a:srgbClr val="FFFF00"/>
            </a:solidFill>
          </a:endParaRPr>
        </a:p>
      </dgm:t>
    </dgm:pt>
    <dgm:pt modelId="{A2450896-E54B-434C-B27D-AD95E29C5ABC}" type="parTrans" cxnId="{0999BD34-34B9-43DB-824D-D479E3C6AC37}">
      <dgm:prSet/>
      <dgm:spPr/>
      <dgm:t>
        <a:bodyPr/>
        <a:lstStyle/>
        <a:p>
          <a:endParaRPr lang="en-US"/>
        </a:p>
      </dgm:t>
    </dgm:pt>
    <dgm:pt modelId="{E936F35E-405D-4484-B858-FCE411560924}" type="sibTrans" cxnId="{0999BD34-34B9-43DB-824D-D479E3C6AC37}">
      <dgm:prSet/>
      <dgm:spPr/>
      <dgm:t>
        <a:bodyPr/>
        <a:lstStyle/>
        <a:p>
          <a:endParaRPr lang="en-US"/>
        </a:p>
      </dgm:t>
    </dgm:pt>
    <dgm:pt modelId="{E43A1B5A-43CA-4F3B-99BB-3ABB9CC03288}">
      <dgm:prSet phldrT="[Text]" custT="1"/>
      <dgm:spPr/>
      <dgm:t>
        <a:bodyPr/>
        <a:lstStyle/>
        <a:p>
          <a:r>
            <a:rPr lang="en-US" sz="2400" b="1" dirty="0" smtClean="0">
              <a:solidFill>
                <a:schemeClr val="bg1"/>
              </a:solidFill>
            </a:rPr>
            <a:t>SCOPE TO REDUCE  STRESS, ANXIETY,  ABSENTEEISM, SICKNESS, CONFLICTS,  ETC.,</a:t>
          </a:r>
          <a:endParaRPr lang="en-US" sz="2400" b="1" dirty="0">
            <a:solidFill>
              <a:schemeClr val="bg1"/>
            </a:solidFill>
          </a:endParaRPr>
        </a:p>
      </dgm:t>
    </dgm:pt>
    <dgm:pt modelId="{10538B7F-1911-47E6-BA9C-329E83A9096A}" type="parTrans" cxnId="{FEC02894-EE47-4687-9843-2F1D4B3D450D}">
      <dgm:prSet/>
      <dgm:spPr/>
      <dgm:t>
        <a:bodyPr/>
        <a:lstStyle/>
        <a:p>
          <a:endParaRPr lang="en-US"/>
        </a:p>
      </dgm:t>
    </dgm:pt>
    <dgm:pt modelId="{B8BC4A01-C370-479B-AD14-C6369132CA3A}" type="sibTrans" cxnId="{FEC02894-EE47-4687-9843-2F1D4B3D450D}">
      <dgm:prSet/>
      <dgm:spPr/>
      <dgm:t>
        <a:bodyPr/>
        <a:lstStyle/>
        <a:p>
          <a:endParaRPr lang="en-US"/>
        </a:p>
      </dgm:t>
    </dgm:pt>
    <dgm:pt modelId="{7BDADC28-4656-4A63-BD90-3FD368945320}" type="pres">
      <dgm:prSet presAssocID="{80CACB81-009F-4CF0-8C6F-21D8F50A6301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291B806-E4D5-405A-94A3-5967C93F69A6}" type="pres">
      <dgm:prSet presAssocID="{52ABF9F1-A65F-472C-998C-47CB98D7DB24}" presName="roof" presStyleLbl="dkBgShp" presStyleIdx="0" presStyleCnt="2"/>
      <dgm:spPr/>
      <dgm:t>
        <a:bodyPr/>
        <a:lstStyle/>
        <a:p>
          <a:endParaRPr lang="en-US"/>
        </a:p>
      </dgm:t>
    </dgm:pt>
    <dgm:pt modelId="{E5A0AC74-5B9D-4822-8AED-78C2F134184B}" type="pres">
      <dgm:prSet presAssocID="{52ABF9F1-A65F-472C-998C-47CB98D7DB24}" presName="pillars" presStyleCnt="0"/>
      <dgm:spPr/>
    </dgm:pt>
    <dgm:pt modelId="{9CA59EE3-4B16-4BE3-9B59-DE13E42AB77A}" type="pres">
      <dgm:prSet presAssocID="{52ABF9F1-A65F-472C-998C-47CB98D7DB24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F7F9EA-32B0-4A52-9711-70BA5FC08CE1}" type="pres">
      <dgm:prSet presAssocID="{13DB2FC9-8BC3-418A-B4A8-F115FD504D03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7981FE-3FB6-41A9-B862-ADA56A7A47C5}" type="pres">
      <dgm:prSet presAssocID="{E43A1B5A-43CA-4F3B-99BB-3ABB9CC03288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492644-6830-4C8D-AA3F-C5A2CDB8AD6F}" type="pres">
      <dgm:prSet presAssocID="{52ABF9F1-A65F-472C-998C-47CB98D7DB24}" presName="base" presStyleLbl="dkBgShp" presStyleIdx="1" presStyleCnt="2"/>
      <dgm:spPr/>
    </dgm:pt>
  </dgm:ptLst>
  <dgm:cxnLst>
    <dgm:cxn modelId="{EE084FBC-D0B8-4162-825B-2C8D99AF7876}" type="presOf" srcId="{80CACB81-009F-4CF0-8C6F-21D8F50A6301}" destId="{7BDADC28-4656-4A63-BD90-3FD368945320}" srcOrd="0" destOrd="0" presId="urn:microsoft.com/office/officeart/2005/8/layout/hList3"/>
    <dgm:cxn modelId="{0A6BB00F-A779-4724-9F00-FA67CC688B5D}" type="presOf" srcId="{13DB2FC9-8BC3-418A-B4A8-F115FD504D03}" destId="{C4F7F9EA-32B0-4A52-9711-70BA5FC08CE1}" srcOrd="0" destOrd="0" presId="urn:microsoft.com/office/officeart/2005/8/layout/hList3"/>
    <dgm:cxn modelId="{0999BD34-34B9-43DB-824D-D479E3C6AC37}" srcId="{52ABF9F1-A65F-472C-998C-47CB98D7DB24}" destId="{13DB2FC9-8BC3-418A-B4A8-F115FD504D03}" srcOrd="1" destOrd="0" parTransId="{A2450896-E54B-434C-B27D-AD95E29C5ABC}" sibTransId="{E936F35E-405D-4484-B858-FCE411560924}"/>
    <dgm:cxn modelId="{2295F016-09F7-4E9F-807C-3D6F6D4EF5CB}" srcId="{80CACB81-009F-4CF0-8C6F-21D8F50A6301}" destId="{52ABF9F1-A65F-472C-998C-47CB98D7DB24}" srcOrd="0" destOrd="0" parTransId="{F10A34D6-43C4-47BE-81EB-58C9EB221C15}" sibTransId="{D3E9F7F5-1116-49DF-9216-30B7A0475916}"/>
    <dgm:cxn modelId="{4552FF1D-59E2-4E48-BA3B-E312A27D72B7}" srcId="{52ABF9F1-A65F-472C-998C-47CB98D7DB24}" destId="{E6452CB3-4BAB-49D8-8A1C-718F9BAEC8E0}" srcOrd="0" destOrd="0" parTransId="{D2C3FC1B-6BD4-444A-BB6A-452FB8F335FA}" sibTransId="{7FAA871B-067D-491E-89FD-A939063F73C4}"/>
    <dgm:cxn modelId="{128867E4-EB56-4587-B473-5715D12B2728}" type="presOf" srcId="{52ABF9F1-A65F-472C-998C-47CB98D7DB24}" destId="{6291B806-E4D5-405A-94A3-5967C93F69A6}" srcOrd="0" destOrd="0" presId="urn:microsoft.com/office/officeart/2005/8/layout/hList3"/>
    <dgm:cxn modelId="{2FCF2BE6-F784-43A7-A1CA-79F13ACFEE93}" type="presOf" srcId="{E43A1B5A-43CA-4F3B-99BB-3ABB9CC03288}" destId="{F57981FE-3FB6-41A9-B862-ADA56A7A47C5}" srcOrd="0" destOrd="0" presId="urn:microsoft.com/office/officeart/2005/8/layout/hList3"/>
    <dgm:cxn modelId="{71C81CA9-0BEA-4DDF-9710-7EC710178A6D}" type="presOf" srcId="{E6452CB3-4BAB-49D8-8A1C-718F9BAEC8E0}" destId="{9CA59EE3-4B16-4BE3-9B59-DE13E42AB77A}" srcOrd="0" destOrd="0" presId="urn:microsoft.com/office/officeart/2005/8/layout/hList3"/>
    <dgm:cxn modelId="{FEC02894-EE47-4687-9843-2F1D4B3D450D}" srcId="{52ABF9F1-A65F-472C-998C-47CB98D7DB24}" destId="{E43A1B5A-43CA-4F3B-99BB-3ABB9CC03288}" srcOrd="2" destOrd="0" parTransId="{10538B7F-1911-47E6-BA9C-329E83A9096A}" sibTransId="{B8BC4A01-C370-479B-AD14-C6369132CA3A}"/>
    <dgm:cxn modelId="{585791BC-3EAE-4C35-9EF2-38E2E6557468}" type="presParOf" srcId="{7BDADC28-4656-4A63-BD90-3FD368945320}" destId="{6291B806-E4D5-405A-94A3-5967C93F69A6}" srcOrd="0" destOrd="0" presId="urn:microsoft.com/office/officeart/2005/8/layout/hList3"/>
    <dgm:cxn modelId="{92893CA1-1503-41BD-9FF0-33D31979FEF5}" type="presParOf" srcId="{7BDADC28-4656-4A63-BD90-3FD368945320}" destId="{E5A0AC74-5B9D-4822-8AED-78C2F134184B}" srcOrd="1" destOrd="0" presId="urn:microsoft.com/office/officeart/2005/8/layout/hList3"/>
    <dgm:cxn modelId="{4190E522-BB27-44B6-9A38-01B2745A9629}" type="presParOf" srcId="{E5A0AC74-5B9D-4822-8AED-78C2F134184B}" destId="{9CA59EE3-4B16-4BE3-9B59-DE13E42AB77A}" srcOrd="0" destOrd="0" presId="urn:microsoft.com/office/officeart/2005/8/layout/hList3"/>
    <dgm:cxn modelId="{C94F5634-1693-452F-9A1E-BF1B5E994087}" type="presParOf" srcId="{E5A0AC74-5B9D-4822-8AED-78C2F134184B}" destId="{C4F7F9EA-32B0-4A52-9711-70BA5FC08CE1}" srcOrd="1" destOrd="0" presId="urn:microsoft.com/office/officeart/2005/8/layout/hList3"/>
    <dgm:cxn modelId="{2AB799E6-1782-4354-9005-E4FA2F2ACBC8}" type="presParOf" srcId="{E5A0AC74-5B9D-4822-8AED-78C2F134184B}" destId="{F57981FE-3FB6-41A9-B862-ADA56A7A47C5}" srcOrd="2" destOrd="0" presId="urn:microsoft.com/office/officeart/2005/8/layout/hList3"/>
    <dgm:cxn modelId="{48ED26B5-8D22-4D45-8F48-5A17FBCB4C59}" type="presParOf" srcId="{7BDADC28-4656-4A63-BD90-3FD368945320}" destId="{0F492644-6830-4C8D-AA3F-C5A2CDB8AD6F}" srcOrd="2" destOrd="0" presId="urn:microsoft.com/office/officeart/2005/8/layout/hList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84CEADA-41B0-434F-8998-5742ADEDF3B6}" type="doc">
      <dgm:prSet loTypeId="urn:microsoft.com/office/officeart/2005/8/layout/hList3" loCatId="list" qsTypeId="urn:microsoft.com/office/officeart/2005/8/quickstyle/3d2" qsCatId="3D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B02477BE-440E-4522-8B3E-EC9A7D7848A2}">
      <dgm:prSet phldrT="[Text]"/>
      <dgm:spPr/>
      <dgm:t>
        <a:bodyPr/>
        <a:lstStyle/>
        <a:p>
          <a:r>
            <a:rPr lang="en-US" dirty="0" smtClean="0"/>
            <a:t>IMPORTANT RESOURCE TO ORGAN.</a:t>
          </a:r>
          <a:endParaRPr lang="en-US" dirty="0"/>
        </a:p>
      </dgm:t>
    </dgm:pt>
    <dgm:pt modelId="{4AD472C2-BA51-45C4-A987-C02765915334}" type="parTrans" cxnId="{FEF7A361-453B-4E10-9BCA-84CD2F2CEC72}">
      <dgm:prSet/>
      <dgm:spPr/>
      <dgm:t>
        <a:bodyPr/>
        <a:lstStyle/>
        <a:p>
          <a:endParaRPr lang="en-US"/>
        </a:p>
      </dgm:t>
    </dgm:pt>
    <dgm:pt modelId="{08DDB417-9363-4B9D-A3EC-79482AE70E74}" type="sibTrans" cxnId="{FEF7A361-453B-4E10-9BCA-84CD2F2CEC72}">
      <dgm:prSet/>
      <dgm:spPr/>
      <dgm:t>
        <a:bodyPr/>
        <a:lstStyle/>
        <a:p>
          <a:endParaRPr lang="en-US"/>
        </a:p>
      </dgm:t>
    </dgm:pt>
    <dgm:pt modelId="{EE0ED045-15AA-4A6D-A954-A7E833ED8D39}">
      <dgm:prSet phldrT="[Text]"/>
      <dgm:spPr/>
      <dgm:t>
        <a:bodyPr/>
        <a:lstStyle/>
        <a:p>
          <a:pPr>
            <a:spcAft>
              <a:spcPts val="0"/>
            </a:spcAft>
          </a:pPr>
          <a:r>
            <a:rPr lang="en-US" dirty="0" smtClean="0"/>
            <a:t>UNDERSTAND  EMPLOYEES</a:t>
          </a:r>
        </a:p>
        <a:p>
          <a:pPr>
            <a:spcAft>
              <a:spcPts val="0"/>
            </a:spcAft>
          </a:pPr>
          <a:r>
            <a:rPr lang="en-US" dirty="0" smtClean="0"/>
            <a:t>ORIENTATION </a:t>
          </a:r>
        </a:p>
        <a:p>
          <a:pPr>
            <a:spcAft>
              <a:spcPts val="0"/>
            </a:spcAft>
          </a:pPr>
          <a:r>
            <a:rPr lang="en-US" dirty="0" smtClean="0"/>
            <a:t>(TREND) TOWARDS WORK / LIFE </a:t>
          </a:r>
          <a:endParaRPr lang="en-US" dirty="0"/>
        </a:p>
      </dgm:t>
    </dgm:pt>
    <dgm:pt modelId="{306A4D4C-DAFE-4736-B201-5496DE6E208F}" type="parTrans" cxnId="{34040043-49E3-4704-B233-020C99B3C763}">
      <dgm:prSet/>
      <dgm:spPr/>
      <dgm:t>
        <a:bodyPr/>
        <a:lstStyle/>
        <a:p>
          <a:endParaRPr lang="en-US"/>
        </a:p>
      </dgm:t>
    </dgm:pt>
    <dgm:pt modelId="{CE3BC8B8-7661-4382-A19A-CD901DC0C018}" type="sibTrans" cxnId="{34040043-49E3-4704-B233-020C99B3C763}">
      <dgm:prSet/>
      <dgm:spPr/>
      <dgm:t>
        <a:bodyPr/>
        <a:lstStyle/>
        <a:p>
          <a:endParaRPr lang="en-US"/>
        </a:p>
      </dgm:t>
    </dgm:pt>
    <dgm:pt modelId="{CA76E874-B9E4-4DF6-9B53-C0C45AB48AC5}">
      <dgm:prSet phldrT="[Text]"/>
      <dgm:spPr/>
      <dgm:t>
        <a:bodyPr/>
        <a:lstStyle/>
        <a:p>
          <a:r>
            <a:rPr lang="en-US" dirty="0" smtClean="0"/>
            <a:t>PREVENT CERTAIN CRISIS </a:t>
          </a:r>
        </a:p>
        <a:p>
          <a:endParaRPr lang="en-US" dirty="0" smtClean="0"/>
        </a:p>
        <a:p>
          <a:r>
            <a:rPr lang="en-US" dirty="0" smtClean="0"/>
            <a:t>PLAN PROACTIVE STRATEGIES  THROUGH REGULAR ANALYSIS</a:t>
          </a:r>
          <a:endParaRPr lang="en-US" dirty="0"/>
        </a:p>
      </dgm:t>
    </dgm:pt>
    <dgm:pt modelId="{780FA6A4-3D2C-4C50-A0A4-383333A312C0}" type="parTrans" cxnId="{5B15B280-75E9-4439-BD87-6685AF6FCBD5}">
      <dgm:prSet/>
      <dgm:spPr/>
      <dgm:t>
        <a:bodyPr/>
        <a:lstStyle/>
        <a:p>
          <a:endParaRPr lang="en-US"/>
        </a:p>
      </dgm:t>
    </dgm:pt>
    <dgm:pt modelId="{6E65B558-87C6-4515-A884-21CF809689EF}" type="sibTrans" cxnId="{5B15B280-75E9-4439-BD87-6685AF6FCBD5}">
      <dgm:prSet/>
      <dgm:spPr/>
      <dgm:t>
        <a:bodyPr/>
        <a:lstStyle/>
        <a:p>
          <a:endParaRPr lang="en-US"/>
        </a:p>
      </dgm:t>
    </dgm:pt>
    <dgm:pt modelId="{33265448-0FDF-440D-8C3C-EFF80D48F7B0}">
      <dgm:prSet phldrT="[Text]"/>
      <dgm:spPr/>
      <dgm:t>
        <a:bodyPr/>
        <a:lstStyle/>
        <a:p>
          <a:pPr>
            <a:spcAft>
              <a:spcPts val="0"/>
            </a:spcAft>
          </a:pPr>
          <a:r>
            <a:rPr lang="en-US" dirty="0" smtClean="0"/>
            <a:t>PART OF TOTAL EMPLOYEE ENGAGEMENT </a:t>
          </a:r>
        </a:p>
        <a:p>
          <a:pPr>
            <a:spcAft>
              <a:spcPts val="0"/>
            </a:spcAft>
          </a:pPr>
          <a:r>
            <a:rPr lang="en-US" dirty="0" smtClean="0"/>
            <a:t>PROCESS</a:t>
          </a:r>
          <a:endParaRPr lang="en-US" dirty="0"/>
        </a:p>
      </dgm:t>
    </dgm:pt>
    <dgm:pt modelId="{DB70B601-44B9-4508-A5DF-2B38356AF775}" type="parTrans" cxnId="{6DACEA3A-2003-4553-91DD-7F8D6846BEE5}">
      <dgm:prSet/>
      <dgm:spPr/>
      <dgm:t>
        <a:bodyPr/>
        <a:lstStyle/>
        <a:p>
          <a:endParaRPr lang="en-US"/>
        </a:p>
      </dgm:t>
    </dgm:pt>
    <dgm:pt modelId="{34B452E6-5996-42AE-AD43-D741DEE33849}" type="sibTrans" cxnId="{6DACEA3A-2003-4553-91DD-7F8D6846BEE5}">
      <dgm:prSet/>
      <dgm:spPr/>
      <dgm:t>
        <a:bodyPr/>
        <a:lstStyle/>
        <a:p>
          <a:endParaRPr lang="en-US"/>
        </a:p>
      </dgm:t>
    </dgm:pt>
    <dgm:pt modelId="{18CC7503-6A2D-4AB2-8F7E-B12E9DC33FC5}" type="pres">
      <dgm:prSet presAssocID="{784CEADA-41B0-434F-8998-5742ADEDF3B6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9847719-A35C-41C9-887A-C8EE9EA34815}" type="pres">
      <dgm:prSet presAssocID="{B02477BE-440E-4522-8B3E-EC9A7D7848A2}" presName="roof" presStyleLbl="dkBgShp" presStyleIdx="0" presStyleCnt="2"/>
      <dgm:spPr/>
      <dgm:t>
        <a:bodyPr/>
        <a:lstStyle/>
        <a:p>
          <a:endParaRPr lang="en-US"/>
        </a:p>
      </dgm:t>
    </dgm:pt>
    <dgm:pt modelId="{A5E237FF-CD5F-463B-98C6-0327D2EC4A6E}" type="pres">
      <dgm:prSet presAssocID="{B02477BE-440E-4522-8B3E-EC9A7D7848A2}" presName="pillars" presStyleCnt="0"/>
      <dgm:spPr/>
    </dgm:pt>
    <dgm:pt modelId="{F7B4104F-9313-4458-959C-DE62B3565A81}" type="pres">
      <dgm:prSet presAssocID="{B02477BE-440E-4522-8B3E-EC9A7D7848A2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6DFDF3-689A-4D6A-BB82-EF5ACCF2C7B0}" type="pres">
      <dgm:prSet presAssocID="{CA76E874-B9E4-4DF6-9B53-C0C45AB48AC5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83E748-6F9D-4DB0-B0B4-0E0BF375FE49}" type="pres">
      <dgm:prSet presAssocID="{33265448-0FDF-440D-8C3C-EFF80D48F7B0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B4FFDED-81A8-4106-991A-EB3EE4C29BD2}" type="pres">
      <dgm:prSet presAssocID="{B02477BE-440E-4522-8B3E-EC9A7D7848A2}" presName="base" presStyleLbl="dkBgShp" presStyleIdx="1" presStyleCnt="2"/>
      <dgm:spPr/>
    </dgm:pt>
  </dgm:ptLst>
  <dgm:cxnLst>
    <dgm:cxn modelId="{58428CDD-1AA5-4F1A-AF24-D1A55E1353E8}" type="presOf" srcId="{B02477BE-440E-4522-8B3E-EC9A7D7848A2}" destId="{39847719-A35C-41C9-887A-C8EE9EA34815}" srcOrd="0" destOrd="0" presId="urn:microsoft.com/office/officeart/2005/8/layout/hList3"/>
    <dgm:cxn modelId="{D0927E08-C1A1-4DB5-868A-4090FBAC607E}" type="presOf" srcId="{CA76E874-B9E4-4DF6-9B53-C0C45AB48AC5}" destId="{B06DFDF3-689A-4D6A-BB82-EF5ACCF2C7B0}" srcOrd="0" destOrd="0" presId="urn:microsoft.com/office/officeart/2005/8/layout/hList3"/>
    <dgm:cxn modelId="{7D630674-C5EE-4231-A11A-ECCF7F82F3B3}" type="presOf" srcId="{EE0ED045-15AA-4A6D-A954-A7E833ED8D39}" destId="{F7B4104F-9313-4458-959C-DE62B3565A81}" srcOrd="0" destOrd="0" presId="urn:microsoft.com/office/officeart/2005/8/layout/hList3"/>
    <dgm:cxn modelId="{FEF7A361-453B-4E10-9BCA-84CD2F2CEC72}" srcId="{784CEADA-41B0-434F-8998-5742ADEDF3B6}" destId="{B02477BE-440E-4522-8B3E-EC9A7D7848A2}" srcOrd="0" destOrd="0" parTransId="{4AD472C2-BA51-45C4-A987-C02765915334}" sibTransId="{08DDB417-9363-4B9D-A3EC-79482AE70E74}"/>
    <dgm:cxn modelId="{6DACEA3A-2003-4553-91DD-7F8D6846BEE5}" srcId="{B02477BE-440E-4522-8B3E-EC9A7D7848A2}" destId="{33265448-0FDF-440D-8C3C-EFF80D48F7B0}" srcOrd="2" destOrd="0" parTransId="{DB70B601-44B9-4508-A5DF-2B38356AF775}" sibTransId="{34B452E6-5996-42AE-AD43-D741DEE33849}"/>
    <dgm:cxn modelId="{34040043-49E3-4704-B233-020C99B3C763}" srcId="{B02477BE-440E-4522-8B3E-EC9A7D7848A2}" destId="{EE0ED045-15AA-4A6D-A954-A7E833ED8D39}" srcOrd="0" destOrd="0" parTransId="{306A4D4C-DAFE-4736-B201-5496DE6E208F}" sibTransId="{CE3BC8B8-7661-4382-A19A-CD901DC0C018}"/>
    <dgm:cxn modelId="{46A84D3B-B274-4F65-9AB0-73E57F7E27BC}" type="presOf" srcId="{33265448-0FDF-440D-8C3C-EFF80D48F7B0}" destId="{CD83E748-6F9D-4DB0-B0B4-0E0BF375FE49}" srcOrd="0" destOrd="0" presId="urn:microsoft.com/office/officeart/2005/8/layout/hList3"/>
    <dgm:cxn modelId="{5B15B280-75E9-4439-BD87-6685AF6FCBD5}" srcId="{B02477BE-440E-4522-8B3E-EC9A7D7848A2}" destId="{CA76E874-B9E4-4DF6-9B53-C0C45AB48AC5}" srcOrd="1" destOrd="0" parTransId="{780FA6A4-3D2C-4C50-A0A4-383333A312C0}" sibTransId="{6E65B558-87C6-4515-A884-21CF809689EF}"/>
    <dgm:cxn modelId="{1F017798-A6F8-4166-88FF-3E7AEA507788}" type="presOf" srcId="{784CEADA-41B0-434F-8998-5742ADEDF3B6}" destId="{18CC7503-6A2D-4AB2-8F7E-B12E9DC33FC5}" srcOrd="0" destOrd="0" presId="urn:microsoft.com/office/officeart/2005/8/layout/hList3"/>
    <dgm:cxn modelId="{0A97E1D4-176D-4F35-A937-6FEEF3A069CB}" type="presParOf" srcId="{18CC7503-6A2D-4AB2-8F7E-B12E9DC33FC5}" destId="{39847719-A35C-41C9-887A-C8EE9EA34815}" srcOrd="0" destOrd="0" presId="urn:microsoft.com/office/officeart/2005/8/layout/hList3"/>
    <dgm:cxn modelId="{6C392F6B-9CFA-4C7F-A2E0-D1D067EF02B4}" type="presParOf" srcId="{18CC7503-6A2D-4AB2-8F7E-B12E9DC33FC5}" destId="{A5E237FF-CD5F-463B-98C6-0327D2EC4A6E}" srcOrd="1" destOrd="0" presId="urn:microsoft.com/office/officeart/2005/8/layout/hList3"/>
    <dgm:cxn modelId="{B6C5681A-3815-434F-B25B-495554912F94}" type="presParOf" srcId="{A5E237FF-CD5F-463B-98C6-0327D2EC4A6E}" destId="{F7B4104F-9313-4458-959C-DE62B3565A81}" srcOrd="0" destOrd="0" presId="urn:microsoft.com/office/officeart/2005/8/layout/hList3"/>
    <dgm:cxn modelId="{6B7F7F56-153B-496D-AE86-87C4B872A173}" type="presParOf" srcId="{A5E237FF-CD5F-463B-98C6-0327D2EC4A6E}" destId="{B06DFDF3-689A-4D6A-BB82-EF5ACCF2C7B0}" srcOrd="1" destOrd="0" presId="urn:microsoft.com/office/officeart/2005/8/layout/hList3"/>
    <dgm:cxn modelId="{05C87875-516A-4658-A1C4-8004680DFD00}" type="presParOf" srcId="{A5E237FF-CD5F-463B-98C6-0327D2EC4A6E}" destId="{CD83E748-6F9D-4DB0-B0B4-0E0BF375FE49}" srcOrd="2" destOrd="0" presId="urn:microsoft.com/office/officeart/2005/8/layout/hList3"/>
    <dgm:cxn modelId="{50D60FC4-2C25-482E-9943-E016CF2C2594}" type="presParOf" srcId="{18CC7503-6A2D-4AB2-8F7E-B12E9DC33FC5}" destId="{8B4FFDED-81A8-4106-991A-EB3EE4C29BD2}" srcOrd="2" destOrd="0" presId="urn:microsoft.com/office/officeart/2005/8/layout/hList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86B6F6E-5539-4902-84FB-492AC0FA65CD}" type="doc">
      <dgm:prSet loTypeId="urn:microsoft.com/office/officeart/2005/8/layout/matrix1" loCatId="matrix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68F24C8E-9FFC-44D6-B604-49EF80ACE744}">
      <dgm:prSet phldrT="[Text]"/>
      <dgm:spPr/>
      <dgm:t>
        <a:bodyPr/>
        <a:lstStyle/>
        <a:p>
          <a:r>
            <a:rPr lang="en-US" dirty="0" smtClean="0"/>
            <a:t>IN NUTSHELL </a:t>
          </a:r>
        </a:p>
        <a:p>
          <a:r>
            <a:rPr lang="en-US" dirty="0" smtClean="0"/>
            <a:t>COUNSELING SERVICES CAN </a:t>
          </a:r>
          <a:endParaRPr lang="en-US" dirty="0"/>
        </a:p>
      </dgm:t>
    </dgm:pt>
    <dgm:pt modelId="{657B1333-DA15-4E34-8A62-49ED9A614172}" type="parTrans" cxnId="{91784496-E839-42B5-94F8-01CB2813CA9A}">
      <dgm:prSet/>
      <dgm:spPr/>
      <dgm:t>
        <a:bodyPr/>
        <a:lstStyle/>
        <a:p>
          <a:endParaRPr lang="en-US"/>
        </a:p>
      </dgm:t>
    </dgm:pt>
    <dgm:pt modelId="{75166967-849E-4798-9343-142B07738D38}" type="sibTrans" cxnId="{91784496-E839-42B5-94F8-01CB2813CA9A}">
      <dgm:prSet/>
      <dgm:spPr/>
      <dgm:t>
        <a:bodyPr/>
        <a:lstStyle/>
        <a:p>
          <a:endParaRPr lang="en-US"/>
        </a:p>
      </dgm:t>
    </dgm:pt>
    <dgm:pt modelId="{18AB8633-CC16-4DA8-B334-2D5E6B4E6506}">
      <dgm:prSet phldrT="[Text]"/>
      <dgm:spPr/>
      <dgm:t>
        <a:bodyPr/>
        <a:lstStyle/>
        <a:p>
          <a:r>
            <a:rPr lang="en-US" dirty="0" smtClean="0"/>
            <a:t>HELP INDIVIDUAL TO  BECOME AWARE TO HELP ONE SELF</a:t>
          </a:r>
        </a:p>
        <a:p>
          <a:r>
            <a:rPr lang="en-US" dirty="0" smtClean="0"/>
            <a:t>IMPROVE INTERPERSONAL </a:t>
          </a:r>
        </a:p>
        <a:p>
          <a:r>
            <a:rPr lang="en-US" dirty="0" smtClean="0"/>
            <a:t>RELATIONSHIP IN WORKPLACE / FAMILY</a:t>
          </a:r>
          <a:endParaRPr lang="en-US" dirty="0"/>
        </a:p>
      </dgm:t>
    </dgm:pt>
    <dgm:pt modelId="{C87FF1EA-BC0B-46E3-A084-A3C14AC1F2F4}" type="parTrans" cxnId="{3516164D-4E28-45C0-AE54-73FAD6FE3381}">
      <dgm:prSet/>
      <dgm:spPr/>
      <dgm:t>
        <a:bodyPr/>
        <a:lstStyle/>
        <a:p>
          <a:endParaRPr lang="en-US"/>
        </a:p>
      </dgm:t>
    </dgm:pt>
    <dgm:pt modelId="{D71640D0-8E52-417F-8564-3D7FE0D6ED25}" type="sibTrans" cxnId="{3516164D-4E28-45C0-AE54-73FAD6FE3381}">
      <dgm:prSet/>
      <dgm:spPr/>
      <dgm:t>
        <a:bodyPr/>
        <a:lstStyle/>
        <a:p>
          <a:endParaRPr lang="en-US"/>
        </a:p>
      </dgm:t>
    </dgm:pt>
    <dgm:pt modelId="{783FC9FD-D2D2-473B-B55F-7950B6D04C03}">
      <dgm:prSet phldrT="[Text]"/>
      <dgm:spPr/>
      <dgm:t>
        <a:bodyPr/>
        <a:lstStyle/>
        <a:p>
          <a:r>
            <a:rPr lang="en-US" dirty="0" smtClean="0"/>
            <a:t>ADD NEW &amp; POSITIVE PERSPECTIVE/ALTERNATIVE TO SOLVE PROBLEMS</a:t>
          </a:r>
          <a:endParaRPr lang="en-US" dirty="0"/>
        </a:p>
      </dgm:t>
    </dgm:pt>
    <dgm:pt modelId="{3EC8D8E1-10C9-47B3-94F7-CF71EF3854E5}" type="parTrans" cxnId="{ADF13BE5-DB83-4EC1-9500-1B371B8B82F5}">
      <dgm:prSet/>
      <dgm:spPr/>
      <dgm:t>
        <a:bodyPr/>
        <a:lstStyle/>
        <a:p>
          <a:endParaRPr lang="en-US"/>
        </a:p>
      </dgm:t>
    </dgm:pt>
    <dgm:pt modelId="{A5364C66-B0A8-4852-9F29-7670B223F091}" type="sibTrans" cxnId="{ADF13BE5-DB83-4EC1-9500-1B371B8B82F5}">
      <dgm:prSet/>
      <dgm:spPr/>
      <dgm:t>
        <a:bodyPr/>
        <a:lstStyle/>
        <a:p>
          <a:endParaRPr lang="en-US"/>
        </a:p>
      </dgm:t>
    </dgm:pt>
    <dgm:pt modelId="{5B5DDCD4-BFDB-486D-B8BD-52921CDB76A0}">
      <dgm:prSet phldrT="[Text]"/>
      <dgm:spPr/>
      <dgm:t>
        <a:bodyPr/>
        <a:lstStyle/>
        <a:p>
          <a:r>
            <a:rPr lang="en-US" dirty="0" smtClean="0"/>
            <a:t>HELP IN BETTER DECISION MAKING </a:t>
          </a:r>
          <a:endParaRPr lang="en-US" dirty="0"/>
        </a:p>
      </dgm:t>
    </dgm:pt>
    <dgm:pt modelId="{8A2D710C-1D87-4E68-BE7C-0D7A634A1DA2}" type="parTrans" cxnId="{F20B39D0-0160-499F-9C99-696FA2D7ECA5}">
      <dgm:prSet/>
      <dgm:spPr/>
      <dgm:t>
        <a:bodyPr/>
        <a:lstStyle/>
        <a:p>
          <a:endParaRPr lang="en-US"/>
        </a:p>
      </dgm:t>
    </dgm:pt>
    <dgm:pt modelId="{6431DE95-C6DC-46B7-8202-B28335189707}" type="sibTrans" cxnId="{F20B39D0-0160-499F-9C99-696FA2D7ECA5}">
      <dgm:prSet/>
      <dgm:spPr/>
      <dgm:t>
        <a:bodyPr/>
        <a:lstStyle/>
        <a:p>
          <a:endParaRPr lang="en-US"/>
        </a:p>
      </dgm:t>
    </dgm:pt>
    <dgm:pt modelId="{6EB27DA4-D2CB-46D0-B7C5-595F1D884168}">
      <dgm:prSet phldrT="[Text]"/>
      <dgm:spPr/>
      <dgm:t>
        <a:bodyPr/>
        <a:lstStyle/>
        <a:p>
          <a:r>
            <a:rPr lang="en-US" dirty="0" smtClean="0"/>
            <a:t>SUGGEST HOW TO COPE WITH STRESS / EMOTIONAL ISSUES</a:t>
          </a:r>
          <a:endParaRPr lang="en-US" dirty="0"/>
        </a:p>
      </dgm:t>
    </dgm:pt>
    <dgm:pt modelId="{3356E171-6BC5-4EDD-9FC9-5466F38EB5E9}" type="parTrans" cxnId="{0B0C9D9A-4873-4E2B-BB0E-6F82D87DA606}">
      <dgm:prSet/>
      <dgm:spPr/>
      <dgm:t>
        <a:bodyPr/>
        <a:lstStyle/>
        <a:p>
          <a:endParaRPr lang="en-US"/>
        </a:p>
      </dgm:t>
    </dgm:pt>
    <dgm:pt modelId="{62BAD20C-71EE-481F-97D7-309757595864}" type="sibTrans" cxnId="{0B0C9D9A-4873-4E2B-BB0E-6F82D87DA606}">
      <dgm:prSet/>
      <dgm:spPr/>
      <dgm:t>
        <a:bodyPr/>
        <a:lstStyle/>
        <a:p>
          <a:endParaRPr lang="en-US"/>
        </a:p>
      </dgm:t>
    </dgm:pt>
    <dgm:pt modelId="{39471472-46BE-4A35-9A91-A903A6F959BE}" type="pres">
      <dgm:prSet presAssocID="{486B6F6E-5539-4902-84FB-492AC0FA65CD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D556B11-DAE8-449D-93CC-B08370AA78EA}" type="pres">
      <dgm:prSet presAssocID="{486B6F6E-5539-4902-84FB-492AC0FA65CD}" presName="matrix" presStyleCnt="0"/>
      <dgm:spPr/>
    </dgm:pt>
    <dgm:pt modelId="{813E90A3-7A7C-4E5B-A75D-FAB48B001380}" type="pres">
      <dgm:prSet presAssocID="{486B6F6E-5539-4902-84FB-492AC0FA65CD}" presName="tile1" presStyleLbl="node1" presStyleIdx="0" presStyleCnt="4"/>
      <dgm:spPr/>
      <dgm:t>
        <a:bodyPr/>
        <a:lstStyle/>
        <a:p>
          <a:endParaRPr lang="en-US"/>
        </a:p>
      </dgm:t>
    </dgm:pt>
    <dgm:pt modelId="{4AC2FC91-D8E5-4C12-B6AB-70628D1D1C48}" type="pres">
      <dgm:prSet presAssocID="{486B6F6E-5539-4902-84FB-492AC0FA65CD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466F80-2518-4709-9552-0D5647842878}" type="pres">
      <dgm:prSet presAssocID="{486B6F6E-5539-4902-84FB-492AC0FA65CD}" presName="tile2" presStyleLbl="node1" presStyleIdx="1" presStyleCnt="4"/>
      <dgm:spPr/>
      <dgm:t>
        <a:bodyPr/>
        <a:lstStyle/>
        <a:p>
          <a:endParaRPr lang="en-US"/>
        </a:p>
      </dgm:t>
    </dgm:pt>
    <dgm:pt modelId="{E5F6449F-1244-46DA-B378-8CE66B48A132}" type="pres">
      <dgm:prSet presAssocID="{486B6F6E-5539-4902-84FB-492AC0FA65CD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F45E58-E64D-401F-A382-4EBC7C20853F}" type="pres">
      <dgm:prSet presAssocID="{486B6F6E-5539-4902-84FB-492AC0FA65CD}" presName="tile3" presStyleLbl="node1" presStyleIdx="2" presStyleCnt="4"/>
      <dgm:spPr/>
      <dgm:t>
        <a:bodyPr/>
        <a:lstStyle/>
        <a:p>
          <a:endParaRPr lang="en-US"/>
        </a:p>
      </dgm:t>
    </dgm:pt>
    <dgm:pt modelId="{EF65705F-3083-4E93-9096-1780EAB91223}" type="pres">
      <dgm:prSet presAssocID="{486B6F6E-5539-4902-84FB-492AC0FA65CD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09CDC4-F172-4276-80A4-8047F2A8D1FA}" type="pres">
      <dgm:prSet presAssocID="{486B6F6E-5539-4902-84FB-492AC0FA65CD}" presName="tile4" presStyleLbl="node1" presStyleIdx="3" presStyleCnt="4"/>
      <dgm:spPr/>
      <dgm:t>
        <a:bodyPr/>
        <a:lstStyle/>
        <a:p>
          <a:endParaRPr lang="en-US"/>
        </a:p>
      </dgm:t>
    </dgm:pt>
    <dgm:pt modelId="{5E2D1CE5-FCE2-41A2-B744-260DD8866AF6}" type="pres">
      <dgm:prSet presAssocID="{486B6F6E-5539-4902-84FB-492AC0FA65CD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C36A17-9094-44CA-8F63-72ECDF2A20DE}" type="pres">
      <dgm:prSet presAssocID="{486B6F6E-5539-4902-84FB-492AC0FA65CD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AB4A3245-FB3D-4853-BCE0-174C7F51A0EB}" type="presOf" srcId="{68F24C8E-9FFC-44D6-B604-49EF80ACE744}" destId="{EFC36A17-9094-44CA-8F63-72ECDF2A20DE}" srcOrd="0" destOrd="0" presId="urn:microsoft.com/office/officeart/2005/8/layout/matrix1"/>
    <dgm:cxn modelId="{BE5EEA44-5374-4386-92B5-ACB5BD35EF7C}" type="presOf" srcId="{783FC9FD-D2D2-473B-B55F-7950B6D04C03}" destId="{3A466F80-2518-4709-9552-0D5647842878}" srcOrd="0" destOrd="0" presId="urn:microsoft.com/office/officeart/2005/8/layout/matrix1"/>
    <dgm:cxn modelId="{F20B39D0-0160-499F-9C99-696FA2D7ECA5}" srcId="{68F24C8E-9FFC-44D6-B604-49EF80ACE744}" destId="{5B5DDCD4-BFDB-486D-B8BD-52921CDB76A0}" srcOrd="2" destOrd="0" parTransId="{8A2D710C-1D87-4E68-BE7C-0D7A634A1DA2}" sibTransId="{6431DE95-C6DC-46B7-8202-B28335189707}"/>
    <dgm:cxn modelId="{DC150EED-D272-4D43-B1DB-5D948AAEB8CB}" type="presOf" srcId="{486B6F6E-5539-4902-84FB-492AC0FA65CD}" destId="{39471472-46BE-4A35-9A91-A903A6F959BE}" srcOrd="0" destOrd="0" presId="urn:microsoft.com/office/officeart/2005/8/layout/matrix1"/>
    <dgm:cxn modelId="{ADF13BE5-DB83-4EC1-9500-1B371B8B82F5}" srcId="{68F24C8E-9FFC-44D6-B604-49EF80ACE744}" destId="{783FC9FD-D2D2-473B-B55F-7950B6D04C03}" srcOrd="1" destOrd="0" parTransId="{3EC8D8E1-10C9-47B3-94F7-CF71EF3854E5}" sibTransId="{A5364C66-B0A8-4852-9F29-7670B223F091}"/>
    <dgm:cxn modelId="{0F1DFC3B-0443-4EB3-A6BA-9E92D14E1440}" type="presOf" srcId="{18AB8633-CC16-4DA8-B334-2D5E6B4E6506}" destId="{813E90A3-7A7C-4E5B-A75D-FAB48B001380}" srcOrd="0" destOrd="0" presId="urn:microsoft.com/office/officeart/2005/8/layout/matrix1"/>
    <dgm:cxn modelId="{EE522237-656C-4D8E-94D9-10FEEE26C1A8}" type="presOf" srcId="{5B5DDCD4-BFDB-486D-B8BD-52921CDB76A0}" destId="{EF65705F-3083-4E93-9096-1780EAB91223}" srcOrd="1" destOrd="0" presId="urn:microsoft.com/office/officeart/2005/8/layout/matrix1"/>
    <dgm:cxn modelId="{91784496-E839-42B5-94F8-01CB2813CA9A}" srcId="{486B6F6E-5539-4902-84FB-492AC0FA65CD}" destId="{68F24C8E-9FFC-44D6-B604-49EF80ACE744}" srcOrd="0" destOrd="0" parTransId="{657B1333-DA15-4E34-8A62-49ED9A614172}" sibTransId="{75166967-849E-4798-9343-142B07738D38}"/>
    <dgm:cxn modelId="{ACDC26E6-9F8B-4405-8D20-51FB41347666}" type="presOf" srcId="{5B5DDCD4-BFDB-486D-B8BD-52921CDB76A0}" destId="{35F45E58-E64D-401F-A382-4EBC7C20853F}" srcOrd="0" destOrd="0" presId="urn:microsoft.com/office/officeart/2005/8/layout/matrix1"/>
    <dgm:cxn modelId="{3516164D-4E28-45C0-AE54-73FAD6FE3381}" srcId="{68F24C8E-9FFC-44D6-B604-49EF80ACE744}" destId="{18AB8633-CC16-4DA8-B334-2D5E6B4E6506}" srcOrd="0" destOrd="0" parTransId="{C87FF1EA-BC0B-46E3-A084-A3C14AC1F2F4}" sibTransId="{D71640D0-8E52-417F-8564-3D7FE0D6ED25}"/>
    <dgm:cxn modelId="{0B0C9D9A-4873-4E2B-BB0E-6F82D87DA606}" srcId="{68F24C8E-9FFC-44D6-B604-49EF80ACE744}" destId="{6EB27DA4-D2CB-46D0-B7C5-595F1D884168}" srcOrd="3" destOrd="0" parTransId="{3356E171-6BC5-4EDD-9FC9-5466F38EB5E9}" sibTransId="{62BAD20C-71EE-481F-97D7-309757595864}"/>
    <dgm:cxn modelId="{765E08B3-9165-4298-BD05-52949BCA6E8E}" type="presOf" srcId="{18AB8633-CC16-4DA8-B334-2D5E6B4E6506}" destId="{4AC2FC91-D8E5-4C12-B6AB-70628D1D1C48}" srcOrd="1" destOrd="0" presId="urn:microsoft.com/office/officeart/2005/8/layout/matrix1"/>
    <dgm:cxn modelId="{9E6EF8FE-68B9-48F8-B4DD-9032A381F487}" type="presOf" srcId="{6EB27DA4-D2CB-46D0-B7C5-595F1D884168}" destId="{5E2D1CE5-FCE2-41A2-B744-260DD8866AF6}" srcOrd="1" destOrd="0" presId="urn:microsoft.com/office/officeart/2005/8/layout/matrix1"/>
    <dgm:cxn modelId="{0AE6BCA2-9565-48FB-9179-2AA09CFFF770}" type="presOf" srcId="{783FC9FD-D2D2-473B-B55F-7950B6D04C03}" destId="{E5F6449F-1244-46DA-B378-8CE66B48A132}" srcOrd="1" destOrd="0" presId="urn:microsoft.com/office/officeart/2005/8/layout/matrix1"/>
    <dgm:cxn modelId="{952F8DE3-55F3-47BE-AEF8-5DE15D6C09E0}" type="presOf" srcId="{6EB27DA4-D2CB-46D0-B7C5-595F1D884168}" destId="{1109CDC4-F172-4276-80A4-8047F2A8D1FA}" srcOrd="0" destOrd="0" presId="urn:microsoft.com/office/officeart/2005/8/layout/matrix1"/>
    <dgm:cxn modelId="{E10B83AD-B735-4F9A-8F44-5BF2C651AC26}" type="presParOf" srcId="{39471472-46BE-4A35-9A91-A903A6F959BE}" destId="{7D556B11-DAE8-449D-93CC-B08370AA78EA}" srcOrd="0" destOrd="0" presId="urn:microsoft.com/office/officeart/2005/8/layout/matrix1"/>
    <dgm:cxn modelId="{3B43E201-96AB-402E-A33C-7398DC1F5245}" type="presParOf" srcId="{7D556B11-DAE8-449D-93CC-B08370AA78EA}" destId="{813E90A3-7A7C-4E5B-A75D-FAB48B001380}" srcOrd="0" destOrd="0" presId="urn:microsoft.com/office/officeart/2005/8/layout/matrix1"/>
    <dgm:cxn modelId="{8DF5C916-629A-40EF-9E92-05CEE74887E4}" type="presParOf" srcId="{7D556B11-DAE8-449D-93CC-B08370AA78EA}" destId="{4AC2FC91-D8E5-4C12-B6AB-70628D1D1C48}" srcOrd="1" destOrd="0" presId="urn:microsoft.com/office/officeart/2005/8/layout/matrix1"/>
    <dgm:cxn modelId="{FE127220-B9EC-4B70-B014-5DA986D92875}" type="presParOf" srcId="{7D556B11-DAE8-449D-93CC-B08370AA78EA}" destId="{3A466F80-2518-4709-9552-0D5647842878}" srcOrd="2" destOrd="0" presId="urn:microsoft.com/office/officeart/2005/8/layout/matrix1"/>
    <dgm:cxn modelId="{58D95993-C495-42B6-990E-C1EACDCB4ACC}" type="presParOf" srcId="{7D556B11-DAE8-449D-93CC-B08370AA78EA}" destId="{E5F6449F-1244-46DA-B378-8CE66B48A132}" srcOrd="3" destOrd="0" presId="urn:microsoft.com/office/officeart/2005/8/layout/matrix1"/>
    <dgm:cxn modelId="{DF732D10-E305-4A33-BE95-58587EA819F0}" type="presParOf" srcId="{7D556B11-DAE8-449D-93CC-B08370AA78EA}" destId="{35F45E58-E64D-401F-A382-4EBC7C20853F}" srcOrd="4" destOrd="0" presId="urn:microsoft.com/office/officeart/2005/8/layout/matrix1"/>
    <dgm:cxn modelId="{42A4D4E7-D156-410D-A6D2-0065E6CD9E8A}" type="presParOf" srcId="{7D556B11-DAE8-449D-93CC-B08370AA78EA}" destId="{EF65705F-3083-4E93-9096-1780EAB91223}" srcOrd="5" destOrd="0" presId="urn:microsoft.com/office/officeart/2005/8/layout/matrix1"/>
    <dgm:cxn modelId="{1C3767F3-59A3-46D8-875E-BA9C89357A43}" type="presParOf" srcId="{7D556B11-DAE8-449D-93CC-B08370AA78EA}" destId="{1109CDC4-F172-4276-80A4-8047F2A8D1FA}" srcOrd="6" destOrd="0" presId="urn:microsoft.com/office/officeart/2005/8/layout/matrix1"/>
    <dgm:cxn modelId="{3428E9A8-14A6-4CF1-982F-336F520E3DA8}" type="presParOf" srcId="{7D556B11-DAE8-449D-93CC-B08370AA78EA}" destId="{5E2D1CE5-FCE2-41A2-B744-260DD8866AF6}" srcOrd="7" destOrd="0" presId="urn:microsoft.com/office/officeart/2005/8/layout/matrix1"/>
    <dgm:cxn modelId="{9FA4276C-602D-456F-853E-99177737498D}" type="presParOf" srcId="{39471472-46BE-4A35-9A91-A903A6F959BE}" destId="{EFC36A17-9094-44CA-8F63-72ECDF2A20DE}" srcOrd="1" destOrd="0" presId="urn:microsoft.com/office/officeart/2005/8/layout/matrix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E177CE4-201D-46F9-833D-C1346574EB27}" type="doc">
      <dgm:prSet loTypeId="urn:microsoft.com/office/officeart/2005/8/layout/hList1" loCatId="list" qsTypeId="urn:microsoft.com/office/officeart/2005/8/quickstyle/3d1" qsCatId="3D" csTypeId="urn:microsoft.com/office/officeart/2005/8/colors/colorful1#7" csCatId="colorful" phldr="1"/>
      <dgm:spPr/>
      <dgm:t>
        <a:bodyPr/>
        <a:lstStyle/>
        <a:p>
          <a:endParaRPr lang="en-US"/>
        </a:p>
      </dgm:t>
    </dgm:pt>
    <dgm:pt modelId="{7A0E709E-C250-429C-9B68-BA57A6C96D6C}">
      <dgm:prSet phldrT="[Text]"/>
      <dgm:spPr/>
      <dgm:t>
        <a:bodyPr/>
        <a:lstStyle/>
        <a:p>
          <a:r>
            <a:rPr lang="en-US" b="1" dirty="0" smtClean="0"/>
            <a:t>Improved Work Performance</a:t>
          </a:r>
          <a:endParaRPr lang="en-US" b="1" dirty="0"/>
        </a:p>
      </dgm:t>
    </dgm:pt>
    <dgm:pt modelId="{61C72563-D5C5-4A22-82DC-160A4A7AE215}" type="parTrans" cxnId="{15A81FA8-77D6-4BD0-89E8-E909AF448488}">
      <dgm:prSet/>
      <dgm:spPr/>
      <dgm:t>
        <a:bodyPr/>
        <a:lstStyle/>
        <a:p>
          <a:endParaRPr lang="en-US"/>
        </a:p>
      </dgm:t>
    </dgm:pt>
    <dgm:pt modelId="{E619E859-0B36-4061-9F65-2FDBD28376F2}" type="sibTrans" cxnId="{15A81FA8-77D6-4BD0-89E8-E909AF448488}">
      <dgm:prSet/>
      <dgm:spPr/>
      <dgm:t>
        <a:bodyPr/>
        <a:lstStyle/>
        <a:p>
          <a:endParaRPr lang="en-US"/>
        </a:p>
      </dgm:t>
    </dgm:pt>
    <dgm:pt modelId="{D0FB0A14-B615-4A59-AC89-E561643CCCA0}">
      <dgm:prSet phldrT="[Text]"/>
      <dgm:spPr/>
      <dgm:t>
        <a:bodyPr/>
        <a:lstStyle/>
        <a:p>
          <a:r>
            <a:rPr lang="en-US" dirty="0" smtClean="0"/>
            <a:t>One on One meeting</a:t>
          </a:r>
          <a:endParaRPr lang="en-US" dirty="0"/>
        </a:p>
      </dgm:t>
    </dgm:pt>
    <dgm:pt modelId="{741ED177-217E-48A9-ACC1-B81639A53B57}" type="parTrans" cxnId="{6AFD0825-FC8E-48D2-948D-D1AFEDF71685}">
      <dgm:prSet/>
      <dgm:spPr/>
      <dgm:t>
        <a:bodyPr/>
        <a:lstStyle/>
        <a:p>
          <a:endParaRPr lang="en-US"/>
        </a:p>
      </dgm:t>
    </dgm:pt>
    <dgm:pt modelId="{D66583FB-5CE0-4742-97CC-5715F2CF586A}" type="sibTrans" cxnId="{6AFD0825-FC8E-48D2-948D-D1AFEDF71685}">
      <dgm:prSet/>
      <dgm:spPr/>
      <dgm:t>
        <a:bodyPr/>
        <a:lstStyle/>
        <a:p>
          <a:endParaRPr lang="en-US"/>
        </a:p>
      </dgm:t>
    </dgm:pt>
    <dgm:pt modelId="{BE066A6D-8822-4DFB-B711-CF6BC7CD537A}">
      <dgm:prSet phldrT="[Text]"/>
      <dgm:spPr/>
      <dgm:t>
        <a:bodyPr/>
        <a:lstStyle/>
        <a:p>
          <a:r>
            <a:rPr lang="en-US" dirty="0" smtClean="0"/>
            <a:t>Performance Appraisal </a:t>
          </a:r>
          <a:endParaRPr lang="en-US" dirty="0"/>
        </a:p>
      </dgm:t>
    </dgm:pt>
    <dgm:pt modelId="{BC499976-43F1-4836-B8B3-57D52CECEC02}" type="parTrans" cxnId="{4DD82CB0-DC46-44C7-B6A2-F7C042DA62EE}">
      <dgm:prSet/>
      <dgm:spPr/>
      <dgm:t>
        <a:bodyPr/>
        <a:lstStyle/>
        <a:p>
          <a:endParaRPr lang="en-US"/>
        </a:p>
      </dgm:t>
    </dgm:pt>
    <dgm:pt modelId="{D0367254-56B6-4F89-8ECF-DAE0EB6BC990}" type="sibTrans" cxnId="{4DD82CB0-DC46-44C7-B6A2-F7C042DA62EE}">
      <dgm:prSet/>
      <dgm:spPr/>
      <dgm:t>
        <a:bodyPr/>
        <a:lstStyle/>
        <a:p>
          <a:endParaRPr lang="en-US"/>
        </a:p>
      </dgm:t>
    </dgm:pt>
    <dgm:pt modelId="{54ACBA5A-41A1-4F44-8F82-38EB50F1FD3B}">
      <dgm:prSet phldrT="[Text]"/>
      <dgm:spPr/>
      <dgm:t>
        <a:bodyPr/>
        <a:lstStyle/>
        <a:p>
          <a:r>
            <a:rPr lang="en-US" b="1" dirty="0" smtClean="0"/>
            <a:t>Reduction of Stress </a:t>
          </a:r>
          <a:endParaRPr lang="en-US" b="1" dirty="0"/>
        </a:p>
      </dgm:t>
    </dgm:pt>
    <dgm:pt modelId="{934539B4-D28C-4CB6-9FBA-5E7FA1E03DC8}" type="parTrans" cxnId="{83A1F638-1A59-4FEE-8DE4-9EEDD42E6FD4}">
      <dgm:prSet/>
      <dgm:spPr/>
      <dgm:t>
        <a:bodyPr/>
        <a:lstStyle/>
        <a:p>
          <a:endParaRPr lang="en-US"/>
        </a:p>
      </dgm:t>
    </dgm:pt>
    <dgm:pt modelId="{7E398590-EA9D-4037-851C-75C66B109AE8}" type="sibTrans" cxnId="{83A1F638-1A59-4FEE-8DE4-9EEDD42E6FD4}">
      <dgm:prSet/>
      <dgm:spPr/>
      <dgm:t>
        <a:bodyPr/>
        <a:lstStyle/>
        <a:p>
          <a:endParaRPr lang="en-US"/>
        </a:p>
      </dgm:t>
    </dgm:pt>
    <dgm:pt modelId="{D882FD08-E21B-484F-801D-0BFC1D03F384}">
      <dgm:prSet phldrT="[Text]"/>
      <dgm:spPr/>
      <dgm:t>
        <a:bodyPr/>
        <a:lstStyle/>
        <a:p>
          <a:r>
            <a:rPr lang="en-US" dirty="0" smtClean="0"/>
            <a:t>Reduction in Absenteeism</a:t>
          </a:r>
          <a:endParaRPr lang="en-US" dirty="0"/>
        </a:p>
      </dgm:t>
    </dgm:pt>
    <dgm:pt modelId="{B063CEE7-AC8A-447B-8973-670798B9FFEF}" type="parTrans" cxnId="{88D9EF01-65B6-4404-956B-D6ED1D3929E1}">
      <dgm:prSet/>
      <dgm:spPr/>
      <dgm:t>
        <a:bodyPr/>
        <a:lstStyle/>
        <a:p>
          <a:endParaRPr lang="en-US"/>
        </a:p>
      </dgm:t>
    </dgm:pt>
    <dgm:pt modelId="{C54EEA02-7EAE-48BB-849F-7FD9FB848D39}" type="sibTrans" cxnId="{88D9EF01-65B6-4404-956B-D6ED1D3929E1}">
      <dgm:prSet/>
      <dgm:spPr/>
      <dgm:t>
        <a:bodyPr/>
        <a:lstStyle/>
        <a:p>
          <a:endParaRPr lang="en-US"/>
        </a:p>
      </dgm:t>
    </dgm:pt>
    <dgm:pt modelId="{04EFA490-1758-4FD8-A885-B6EE93DCF53E}">
      <dgm:prSet phldrT="[Text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b="1" dirty="0" smtClean="0"/>
            <a:t>Work Place Wellbeing</a:t>
          </a:r>
        </a:p>
        <a:p>
          <a:pPr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dirty="0"/>
        </a:p>
      </dgm:t>
    </dgm:pt>
    <dgm:pt modelId="{7AB01C3B-5FDB-451F-AF81-4EE5B49A938A}" type="parTrans" cxnId="{0352C596-C5BA-488F-860D-EFCADB702C78}">
      <dgm:prSet/>
      <dgm:spPr/>
      <dgm:t>
        <a:bodyPr/>
        <a:lstStyle/>
        <a:p>
          <a:endParaRPr lang="en-US"/>
        </a:p>
      </dgm:t>
    </dgm:pt>
    <dgm:pt modelId="{0067E604-7B42-4B5F-B805-2286D2C0C71D}" type="sibTrans" cxnId="{0352C596-C5BA-488F-860D-EFCADB702C78}">
      <dgm:prSet/>
      <dgm:spPr/>
      <dgm:t>
        <a:bodyPr/>
        <a:lstStyle/>
        <a:p>
          <a:endParaRPr lang="en-US"/>
        </a:p>
      </dgm:t>
    </dgm:pt>
    <dgm:pt modelId="{9F52D907-962A-43EB-AA31-412A6047D2C7}">
      <dgm:prSet phldrT="[Text]"/>
      <dgm:spPr/>
      <dgm:t>
        <a:bodyPr/>
        <a:lstStyle/>
        <a:p>
          <a:r>
            <a:rPr lang="en-US" dirty="0" smtClean="0"/>
            <a:t>Reduction of Team Conflicts</a:t>
          </a:r>
          <a:endParaRPr lang="en-US" dirty="0"/>
        </a:p>
      </dgm:t>
    </dgm:pt>
    <dgm:pt modelId="{100C07FD-E012-4734-A265-8E915ABA0268}" type="parTrans" cxnId="{A56C736F-6913-4B1A-9789-F7388EED2956}">
      <dgm:prSet/>
      <dgm:spPr/>
      <dgm:t>
        <a:bodyPr/>
        <a:lstStyle/>
        <a:p>
          <a:endParaRPr lang="en-US"/>
        </a:p>
      </dgm:t>
    </dgm:pt>
    <dgm:pt modelId="{4848E33A-86AF-4BA9-928A-81BF9163A83A}" type="sibTrans" cxnId="{A56C736F-6913-4B1A-9789-F7388EED2956}">
      <dgm:prSet/>
      <dgm:spPr/>
      <dgm:t>
        <a:bodyPr/>
        <a:lstStyle/>
        <a:p>
          <a:endParaRPr lang="en-US"/>
        </a:p>
      </dgm:t>
    </dgm:pt>
    <dgm:pt modelId="{2690C5D8-40E1-4874-96E8-FE5D0B4E7876}">
      <dgm:prSet phldrT="[Text]"/>
      <dgm:spPr/>
      <dgm:t>
        <a:bodyPr/>
        <a:lstStyle/>
        <a:p>
          <a:r>
            <a:rPr lang="en-US" dirty="0" smtClean="0"/>
            <a:t>Improved Happiness</a:t>
          </a:r>
          <a:endParaRPr lang="en-US" dirty="0"/>
        </a:p>
      </dgm:t>
    </dgm:pt>
    <dgm:pt modelId="{A76BE953-1288-40C3-AAB9-FF6D6EF960DB}" type="parTrans" cxnId="{5304ADE0-6A60-4141-862B-2321829FBD75}">
      <dgm:prSet/>
      <dgm:spPr/>
      <dgm:t>
        <a:bodyPr/>
        <a:lstStyle/>
        <a:p>
          <a:endParaRPr lang="en-US"/>
        </a:p>
      </dgm:t>
    </dgm:pt>
    <dgm:pt modelId="{817A795B-A893-4351-9CC3-35A15D6D8F8C}" type="sibTrans" cxnId="{5304ADE0-6A60-4141-862B-2321829FBD75}">
      <dgm:prSet/>
      <dgm:spPr/>
      <dgm:t>
        <a:bodyPr/>
        <a:lstStyle/>
        <a:p>
          <a:endParaRPr lang="en-US"/>
        </a:p>
      </dgm:t>
    </dgm:pt>
    <dgm:pt modelId="{81EA2000-0DC4-4935-B540-3C55873B7A29}">
      <dgm:prSet/>
      <dgm:spPr/>
      <dgm:t>
        <a:bodyPr/>
        <a:lstStyle/>
        <a:p>
          <a:r>
            <a:rPr lang="en-US" b="1" dirty="0" smtClean="0"/>
            <a:t>Children ‘s Career Planning</a:t>
          </a:r>
          <a:endParaRPr lang="en-US" b="1" dirty="0"/>
        </a:p>
      </dgm:t>
    </dgm:pt>
    <dgm:pt modelId="{D0215906-895E-4C0E-A7E6-9B65187D2998}" type="parTrans" cxnId="{79089C22-8057-4ACE-8A8A-0DA146357F8C}">
      <dgm:prSet/>
      <dgm:spPr/>
      <dgm:t>
        <a:bodyPr/>
        <a:lstStyle/>
        <a:p>
          <a:endParaRPr lang="en-US"/>
        </a:p>
      </dgm:t>
    </dgm:pt>
    <dgm:pt modelId="{71A333B2-36A0-4C75-9336-89F985C7A3B6}" type="sibTrans" cxnId="{79089C22-8057-4ACE-8A8A-0DA146357F8C}">
      <dgm:prSet/>
      <dgm:spPr/>
      <dgm:t>
        <a:bodyPr/>
        <a:lstStyle/>
        <a:p>
          <a:endParaRPr lang="en-US"/>
        </a:p>
      </dgm:t>
    </dgm:pt>
    <dgm:pt modelId="{49F85DCE-85C7-41C1-9865-22F8855F70CB}">
      <dgm:prSet/>
      <dgm:spPr/>
      <dgm:t>
        <a:bodyPr/>
        <a:lstStyle/>
        <a:p>
          <a:r>
            <a:rPr lang="en-US" dirty="0" smtClean="0"/>
            <a:t>Improvement in their study skills</a:t>
          </a:r>
          <a:endParaRPr lang="en-US" dirty="0"/>
        </a:p>
      </dgm:t>
    </dgm:pt>
    <dgm:pt modelId="{8A683924-ABA9-4C9E-A2D5-27C7A1DD2E50}" type="parTrans" cxnId="{4E50BB66-195D-4E4E-80FE-4FFA0B37C5E4}">
      <dgm:prSet/>
      <dgm:spPr/>
      <dgm:t>
        <a:bodyPr/>
        <a:lstStyle/>
        <a:p>
          <a:endParaRPr lang="en-US"/>
        </a:p>
      </dgm:t>
    </dgm:pt>
    <dgm:pt modelId="{D7D44F49-3E32-4377-BCBB-8555D79F2E19}" type="sibTrans" cxnId="{4E50BB66-195D-4E4E-80FE-4FFA0B37C5E4}">
      <dgm:prSet/>
      <dgm:spPr/>
      <dgm:t>
        <a:bodyPr/>
        <a:lstStyle/>
        <a:p>
          <a:endParaRPr lang="en-US"/>
        </a:p>
      </dgm:t>
    </dgm:pt>
    <dgm:pt modelId="{69224FD8-6E7D-4123-B07F-92D1D529246D}">
      <dgm:prSet/>
      <dgm:spPr/>
      <dgm:t>
        <a:bodyPr/>
        <a:lstStyle/>
        <a:p>
          <a:r>
            <a:rPr lang="en-US" dirty="0" smtClean="0"/>
            <a:t> Clarity on Career Options</a:t>
          </a:r>
          <a:endParaRPr lang="en-US" dirty="0"/>
        </a:p>
      </dgm:t>
    </dgm:pt>
    <dgm:pt modelId="{9E5CE611-908A-48F3-A4CC-9B7FF2B77A93}" type="parTrans" cxnId="{558EC805-14D3-44B4-AC52-740E70F7CB28}">
      <dgm:prSet/>
      <dgm:spPr/>
      <dgm:t>
        <a:bodyPr/>
        <a:lstStyle/>
        <a:p>
          <a:endParaRPr lang="en-US"/>
        </a:p>
      </dgm:t>
    </dgm:pt>
    <dgm:pt modelId="{7ACA1FC5-338D-4EA7-9B6F-984727E56F77}" type="sibTrans" cxnId="{558EC805-14D3-44B4-AC52-740E70F7CB28}">
      <dgm:prSet/>
      <dgm:spPr/>
      <dgm:t>
        <a:bodyPr/>
        <a:lstStyle/>
        <a:p>
          <a:endParaRPr lang="en-US"/>
        </a:p>
      </dgm:t>
    </dgm:pt>
    <dgm:pt modelId="{3B1DB130-B771-4084-93D1-943773330176}">
      <dgm:prSet phldrT="[Text]"/>
      <dgm:spPr/>
      <dgm:t>
        <a:bodyPr/>
        <a:lstStyle/>
        <a:p>
          <a:r>
            <a:rPr lang="en-US" dirty="0" smtClean="0"/>
            <a:t>Less Employee Turnover</a:t>
          </a:r>
          <a:endParaRPr lang="en-US" dirty="0"/>
        </a:p>
      </dgm:t>
    </dgm:pt>
    <dgm:pt modelId="{B53B3172-46DA-48AE-A04C-66A791805DB5}" type="parTrans" cxnId="{D3039A74-ECC8-44D7-8D35-E412439F15DF}">
      <dgm:prSet/>
      <dgm:spPr/>
      <dgm:t>
        <a:bodyPr/>
        <a:lstStyle/>
        <a:p>
          <a:endParaRPr lang="en-US"/>
        </a:p>
      </dgm:t>
    </dgm:pt>
    <dgm:pt modelId="{2B69C78C-0EDF-4BD8-AA61-61EAC7F8BE9F}" type="sibTrans" cxnId="{D3039A74-ECC8-44D7-8D35-E412439F15DF}">
      <dgm:prSet/>
      <dgm:spPr/>
      <dgm:t>
        <a:bodyPr/>
        <a:lstStyle/>
        <a:p>
          <a:endParaRPr lang="en-US"/>
        </a:p>
      </dgm:t>
    </dgm:pt>
    <dgm:pt modelId="{6254D90A-06D5-4798-A88C-EAB0294AD2F4}" type="pres">
      <dgm:prSet presAssocID="{9E177CE4-201D-46F9-833D-C1346574EB2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1D63CA7-EE9A-4B16-9A91-0F8105CD2A39}" type="pres">
      <dgm:prSet presAssocID="{7A0E709E-C250-429C-9B68-BA57A6C96D6C}" presName="composite" presStyleCnt="0"/>
      <dgm:spPr/>
    </dgm:pt>
    <dgm:pt modelId="{DD50AAD3-2F92-4AFC-A694-9A2F7FC15510}" type="pres">
      <dgm:prSet presAssocID="{7A0E709E-C250-429C-9B68-BA57A6C96D6C}" presName="parTx" presStyleLbl="alignNode1" presStyleIdx="0" presStyleCnt="4" custLinFactNeighborX="4511" custLinFactNeighborY="-9325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67BFDC-7E8A-4497-A1A5-E3A99A676430}" type="pres">
      <dgm:prSet presAssocID="{7A0E709E-C250-429C-9B68-BA57A6C96D6C}" presName="desTx" presStyleLbl="alignAccFollowNode1" presStyleIdx="0" presStyleCnt="4" custLinFactNeighborX="3841" custLinFactNeighborY="-4786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AD2ED8-7B0B-4B97-B8BF-FCB9D1BA7AD5}" type="pres">
      <dgm:prSet presAssocID="{E619E859-0B36-4061-9F65-2FDBD28376F2}" presName="space" presStyleCnt="0"/>
      <dgm:spPr/>
    </dgm:pt>
    <dgm:pt modelId="{6AB057E3-DFA2-49B3-A6BE-4AC1FCF577F6}" type="pres">
      <dgm:prSet presAssocID="{54ACBA5A-41A1-4F44-8F82-38EB50F1FD3B}" presName="composite" presStyleCnt="0"/>
      <dgm:spPr/>
    </dgm:pt>
    <dgm:pt modelId="{2D2908A3-B712-49E8-9D69-D8886C4F78E0}" type="pres">
      <dgm:prSet presAssocID="{54ACBA5A-41A1-4F44-8F82-38EB50F1FD3B}" presName="parTx" presStyleLbl="alignNode1" presStyleIdx="1" presStyleCnt="4" custLinFactNeighborX="103" custLinFactNeighborY="-9424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5999E0-FD85-4813-B88D-830EB81F3F16}" type="pres">
      <dgm:prSet presAssocID="{54ACBA5A-41A1-4F44-8F82-38EB50F1FD3B}" presName="desTx" presStyleLbl="alignAccFollowNode1" presStyleIdx="1" presStyleCnt="4" custLinFactNeighborX="103" custLinFactNeighborY="-4786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74C3749-2738-4F9A-894C-FA5C3E115942}" type="pres">
      <dgm:prSet presAssocID="{7E398590-EA9D-4037-851C-75C66B109AE8}" presName="space" presStyleCnt="0"/>
      <dgm:spPr/>
    </dgm:pt>
    <dgm:pt modelId="{5BD2D836-BFA1-44D1-9E67-D51BC565E0F8}" type="pres">
      <dgm:prSet presAssocID="{04EFA490-1758-4FD8-A885-B6EE93DCF53E}" presName="composite" presStyleCnt="0"/>
      <dgm:spPr/>
    </dgm:pt>
    <dgm:pt modelId="{A6A1D4DD-1878-44F7-BC9D-6EA490D25E82}" type="pres">
      <dgm:prSet presAssocID="{04EFA490-1758-4FD8-A885-B6EE93DCF53E}" presName="parTx" presStyleLbl="alignNode1" presStyleIdx="2" presStyleCnt="4" custLinFactNeighborX="37" custLinFactNeighborY="-939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875F40-481C-4F04-A39A-FC4ED36A27F4}" type="pres">
      <dgm:prSet presAssocID="{04EFA490-1758-4FD8-A885-B6EE93DCF53E}" presName="desTx" presStyleLbl="alignAccFollowNode1" presStyleIdx="2" presStyleCnt="4" custLinFactNeighborX="372" custLinFactNeighborY="-544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1D3566-2114-4E99-83B0-75991D5B1CA8}" type="pres">
      <dgm:prSet presAssocID="{0067E604-7B42-4B5F-B805-2286D2C0C71D}" presName="space" presStyleCnt="0"/>
      <dgm:spPr/>
    </dgm:pt>
    <dgm:pt modelId="{F108EA3D-7871-4236-BA84-AB2F54DB7AC5}" type="pres">
      <dgm:prSet presAssocID="{81EA2000-0DC4-4935-B540-3C55873B7A29}" presName="composite" presStyleCnt="0"/>
      <dgm:spPr/>
    </dgm:pt>
    <dgm:pt modelId="{7035DA80-D804-42AD-9BE5-6CA9871E209E}" type="pres">
      <dgm:prSet presAssocID="{81EA2000-0DC4-4935-B540-3C55873B7A29}" presName="parTx" presStyleLbl="alignNode1" presStyleIdx="3" presStyleCnt="4" custLinFactNeighborX="-6731" custLinFactNeighborY="-9424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D238BE-DFDE-49DB-AC11-ABE56A9B6875}" type="pres">
      <dgm:prSet presAssocID="{81EA2000-0DC4-4935-B540-3C55873B7A29}" presName="desTx" presStyleLbl="alignAccFollowNode1" presStyleIdx="3" presStyleCnt="4" custLinFactNeighborX="-6731" custLinFactNeighborY="-544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6D1C7A3-98B5-41FD-9E63-77F645DA6B5E}" type="presOf" srcId="{9F52D907-962A-43EB-AA31-412A6047D2C7}" destId="{CB875F40-481C-4F04-A39A-FC4ED36A27F4}" srcOrd="0" destOrd="0" presId="urn:microsoft.com/office/officeart/2005/8/layout/hList1"/>
    <dgm:cxn modelId="{D3039A74-ECC8-44D7-8D35-E412439F15DF}" srcId="{54ACBA5A-41A1-4F44-8F82-38EB50F1FD3B}" destId="{3B1DB130-B771-4084-93D1-943773330176}" srcOrd="1" destOrd="0" parTransId="{B53B3172-46DA-48AE-A04C-66A791805DB5}" sibTransId="{2B69C78C-0EDF-4BD8-AA61-61EAC7F8BE9F}"/>
    <dgm:cxn modelId="{22D0377D-F772-4F78-9681-10340B1E01D1}" type="presOf" srcId="{49F85DCE-85C7-41C1-9865-22F8855F70CB}" destId="{30D238BE-DFDE-49DB-AC11-ABE56A9B6875}" srcOrd="0" destOrd="0" presId="urn:microsoft.com/office/officeart/2005/8/layout/hList1"/>
    <dgm:cxn modelId="{83A1F638-1A59-4FEE-8DE4-9EEDD42E6FD4}" srcId="{9E177CE4-201D-46F9-833D-C1346574EB27}" destId="{54ACBA5A-41A1-4F44-8F82-38EB50F1FD3B}" srcOrd="1" destOrd="0" parTransId="{934539B4-D28C-4CB6-9FBA-5E7FA1E03DC8}" sibTransId="{7E398590-EA9D-4037-851C-75C66B109AE8}"/>
    <dgm:cxn modelId="{23765CB2-CED7-41F8-BA1F-E0A4CF8BE0A8}" type="presOf" srcId="{2690C5D8-40E1-4874-96E8-FE5D0B4E7876}" destId="{CB875F40-481C-4F04-A39A-FC4ED36A27F4}" srcOrd="0" destOrd="1" presId="urn:microsoft.com/office/officeart/2005/8/layout/hList1"/>
    <dgm:cxn modelId="{6E96D18F-04A1-4E6C-A86A-721665E98A4E}" type="presOf" srcId="{81EA2000-0DC4-4935-B540-3C55873B7A29}" destId="{7035DA80-D804-42AD-9BE5-6CA9871E209E}" srcOrd="0" destOrd="0" presId="urn:microsoft.com/office/officeart/2005/8/layout/hList1"/>
    <dgm:cxn modelId="{6AFD0825-FC8E-48D2-948D-D1AFEDF71685}" srcId="{7A0E709E-C250-429C-9B68-BA57A6C96D6C}" destId="{D0FB0A14-B615-4A59-AC89-E561643CCCA0}" srcOrd="0" destOrd="0" parTransId="{741ED177-217E-48A9-ACC1-B81639A53B57}" sibTransId="{D66583FB-5CE0-4742-97CC-5715F2CF586A}"/>
    <dgm:cxn modelId="{19DD344D-CBDE-4947-A40B-B560DCB5FDAE}" type="presOf" srcId="{7A0E709E-C250-429C-9B68-BA57A6C96D6C}" destId="{DD50AAD3-2F92-4AFC-A694-9A2F7FC15510}" srcOrd="0" destOrd="0" presId="urn:microsoft.com/office/officeart/2005/8/layout/hList1"/>
    <dgm:cxn modelId="{683B452C-841B-4F3B-B51D-91EC30709A07}" type="presOf" srcId="{54ACBA5A-41A1-4F44-8F82-38EB50F1FD3B}" destId="{2D2908A3-B712-49E8-9D69-D8886C4F78E0}" srcOrd="0" destOrd="0" presId="urn:microsoft.com/office/officeart/2005/8/layout/hList1"/>
    <dgm:cxn modelId="{955EC296-8B9A-4D37-B370-0AF55286DFB0}" type="presOf" srcId="{04EFA490-1758-4FD8-A885-B6EE93DCF53E}" destId="{A6A1D4DD-1878-44F7-BC9D-6EA490D25E82}" srcOrd="0" destOrd="0" presId="urn:microsoft.com/office/officeart/2005/8/layout/hList1"/>
    <dgm:cxn modelId="{558EC805-14D3-44B4-AC52-740E70F7CB28}" srcId="{81EA2000-0DC4-4935-B540-3C55873B7A29}" destId="{69224FD8-6E7D-4123-B07F-92D1D529246D}" srcOrd="1" destOrd="0" parTransId="{9E5CE611-908A-48F3-A4CC-9B7FF2B77A93}" sibTransId="{7ACA1FC5-338D-4EA7-9B6F-984727E56F77}"/>
    <dgm:cxn modelId="{02FBD353-2CA8-4063-B204-5E53EBF0DE46}" type="presOf" srcId="{D882FD08-E21B-484F-801D-0BFC1D03F384}" destId="{F65999E0-FD85-4813-B88D-830EB81F3F16}" srcOrd="0" destOrd="0" presId="urn:microsoft.com/office/officeart/2005/8/layout/hList1"/>
    <dgm:cxn modelId="{0E33DC53-A698-46B3-B1D1-DBC2ADCAEC07}" type="presOf" srcId="{D0FB0A14-B615-4A59-AC89-E561643CCCA0}" destId="{6767BFDC-7E8A-4497-A1A5-E3A99A676430}" srcOrd="0" destOrd="0" presId="urn:microsoft.com/office/officeart/2005/8/layout/hList1"/>
    <dgm:cxn modelId="{A56C736F-6913-4B1A-9789-F7388EED2956}" srcId="{04EFA490-1758-4FD8-A885-B6EE93DCF53E}" destId="{9F52D907-962A-43EB-AA31-412A6047D2C7}" srcOrd="0" destOrd="0" parTransId="{100C07FD-E012-4734-A265-8E915ABA0268}" sibTransId="{4848E33A-86AF-4BA9-928A-81BF9163A83A}"/>
    <dgm:cxn modelId="{79089C22-8057-4ACE-8A8A-0DA146357F8C}" srcId="{9E177CE4-201D-46F9-833D-C1346574EB27}" destId="{81EA2000-0DC4-4935-B540-3C55873B7A29}" srcOrd="3" destOrd="0" parTransId="{D0215906-895E-4C0E-A7E6-9B65187D2998}" sibTransId="{71A333B2-36A0-4C75-9336-89F985C7A3B6}"/>
    <dgm:cxn modelId="{15A81FA8-77D6-4BD0-89E8-E909AF448488}" srcId="{9E177CE4-201D-46F9-833D-C1346574EB27}" destId="{7A0E709E-C250-429C-9B68-BA57A6C96D6C}" srcOrd="0" destOrd="0" parTransId="{61C72563-D5C5-4A22-82DC-160A4A7AE215}" sibTransId="{E619E859-0B36-4061-9F65-2FDBD28376F2}"/>
    <dgm:cxn modelId="{C31EC34B-E62C-47BE-AD0A-0B98CF23A693}" type="presOf" srcId="{3B1DB130-B771-4084-93D1-943773330176}" destId="{F65999E0-FD85-4813-B88D-830EB81F3F16}" srcOrd="0" destOrd="1" presId="urn:microsoft.com/office/officeart/2005/8/layout/hList1"/>
    <dgm:cxn modelId="{88D9EF01-65B6-4404-956B-D6ED1D3929E1}" srcId="{54ACBA5A-41A1-4F44-8F82-38EB50F1FD3B}" destId="{D882FD08-E21B-484F-801D-0BFC1D03F384}" srcOrd="0" destOrd="0" parTransId="{B063CEE7-AC8A-447B-8973-670798B9FFEF}" sibTransId="{C54EEA02-7EAE-48BB-849F-7FD9FB848D39}"/>
    <dgm:cxn modelId="{4E50BB66-195D-4E4E-80FE-4FFA0B37C5E4}" srcId="{81EA2000-0DC4-4935-B540-3C55873B7A29}" destId="{49F85DCE-85C7-41C1-9865-22F8855F70CB}" srcOrd="0" destOrd="0" parTransId="{8A683924-ABA9-4C9E-A2D5-27C7A1DD2E50}" sibTransId="{D7D44F49-3E32-4377-BCBB-8555D79F2E19}"/>
    <dgm:cxn modelId="{524CD2AA-F2ED-4C9D-9138-13AE39C1A43A}" type="presOf" srcId="{69224FD8-6E7D-4123-B07F-92D1D529246D}" destId="{30D238BE-DFDE-49DB-AC11-ABE56A9B6875}" srcOrd="0" destOrd="1" presId="urn:microsoft.com/office/officeart/2005/8/layout/hList1"/>
    <dgm:cxn modelId="{4C7CB472-8F2C-4A89-9B1D-516894573F7A}" type="presOf" srcId="{9E177CE4-201D-46F9-833D-C1346574EB27}" destId="{6254D90A-06D5-4798-A88C-EAB0294AD2F4}" srcOrd="0" destOrd="0" presId="urn:microsoft.com/office/officeart/2005/8/layout/hList1"/>
    <dgm:cxn modelId="{5304ADE0-6A60-4141-862B-2321829FBD75}" srcId="{04EFA490-1758-4FD8-A885-B6EE93DCF53E}" destId="{2690C5D8-40E1-4874-96E8-FE5D0B4E7876}" srcOrd="1" destOrd="0" parTransId="{A76BE953-1288-40C3-AAB9-FF6D6EF960DB}" sibTransId="{817A795B-A893-4351-9CC3-35A15D6D8F8C}"/>
    <dgm:cxn modelId="{3C3C3981-6699-44B8-B504-C2563EF21A10}" type="presOf" srcId="{BE066A6D-8822-4DFB-B711-CF6BC7CD537A}" destId="{6767BFDC-7E8A-4497-A1A5-E3A99A676430}" srcOrd="0" destOrd="1" presId="urn:microsoft.com/office/officeart/2005/8/layout/hList1"/>
    <dgm:cxn modelId="{0352C596-C5BA-488F-860D-EFCADB702C78}" srcId="{9E177CE4-201D-46F9-833D-C1346574EB27}" destId="{04EFA490-1758-4FD8-A885-B6EE93DCF53E}" srcOrd="2" destOrd="0" parTransId="{7AB01C3B-5FDB-451F-AF81-4EE5B49A938A}" sibTransId="{0067E604-7B42-4B5F-B805-2286D2C0C71D}"/>
    <dgm:cxn modelId="{4DD82CB0-DC46-44C7-B6A2-F7C042DA62EE}" srcId="{7A0E709E-C250-429C-9B68-BA57A6C96D6C}" destId="{BE066A6D-8822-4DFB-B711-CF6BC7CD537A}" srcOrd="1" destOrd="0" parTransId="{BC499976-43F1-4836-B8B3-57D52CECEC02}" sibTransId="{D0367254-56B6-4F89-8ECF-DAE0EB6BC990}"/>
    <dgm:cxn modelId="{74F3D9C3-0EF3-42FA-B2D4-22B9C41D7D63}" type="presParOf" srcId="{6254D90A-06D5-4798-A88C-EAB0294AD2F4}" destId="{61D63CA7-EE9A-4B16-9A91-0F8105CD2A39}" srcOrd="0" destOrd="0" presId="urn:microsoft.com/office/officeart/2005/8/layout/hList1"/>
    <dgm:cxn modelId="{129A3B7F-0B19-4A15-9300-CF007DA3376A}" type="presParOf" srcId="{61D63CA7-EE9A-4B16-9A91-0F8105CD2A39}" destId="{DD50AAD3-2F92-4AFC-A694-9A2F7FC15510}" srcOrd="0" destOrd="0" presId="urn:microsoft.com/office/officeart/2005/8/layout/hList1"/>
    <dgm:cxn modelId="{99DB8896-52DC-45C8-94C4-22D54A0ABA31}" type="presParOf" srcId="{61D63CA7-EE9A-4B16-9A91-0F8105CD2A39}" destId="{6767BFDC-7E8A-4497-A1A5-E3A99A676430}" srcOrd="1" destOrd="0" presId="urn:microsoft.com/office/officeart/2005/8/layout/hList1"/>
    <dgm:cxn modelId="{3C5A964F-9173-40B2-A071-FA1190182CE3}" type="presParOf" srcId="{6254D90A-06D5-4798-A88C-EAB0294AD2F4}" destId="{BAAD2ED8-7B0B-4B97-B8BF-FCB9D1BA7AD5}" srcOrd="1" destOrd="0" presId="urn:microsoft.com/office/officeart/2005/8/layout/hList1"/>
    <dgm:cxn modelId="{396CB11F-626D-4A52-97C1-76F6A4DAE35F}" type="presParOf" srcId="{6254D90A-06D5-4798-A88C-EAB0294AD2F4}" destId="{6AB057E3-DFA2-49B3-A6BE-4AC1FCF577F6}" srcOrd="2" destOrd="0" presId="urn:microsoft.com/office/officeart/2005/8/layout/hList1"/>
    <dgm:cxn modelId="{EAA81260-A37C-471E-959B-CF8C8A90C23F}" type="presParOf" srcId="{6AB057E3-DFA2-49B3-A6BE-4AC1FCF577F6}" destId="{2D2908A3-B712-49E8-9D69-D8886C4F78E0}" srcOrd="0" destOrd="0" presId="urn:microsoft.com/office/officeart/2005/8/layout/hList1"/>
    <dgm:cxn modelId="{E82D6C66-D9BA-4D23-AC8A-FCBF1B7C1FA7}" type="presParOf" srcId="{6AB057E3-DFA2-49B3-A6BE-4AC1FCF577F6}" destId="{F65999E0-FD85-4813-B88D-830EB81F3F16}" srcOrd="1" destOrd="0" presId="urn:microsoft.com/office/officeart/2005/8/layout/hList1"/>
    <dgm:cxn modelId="{66C5B116-9BB7-4305-BBC2-AA0328484132}" type="presParOf" srcId="{6254D90A-06D5-4798-A88C-EAB0294AD2F4}" destId="{474C3749-2738-4F9A-894C-FA5C3E115942}" srcOrd="3" destOrd="0" presId="urn:microsoft.com/office/officeart/2005/8/layout/hList1"/>
    <dgm:cxn modelId="{416D265F-E2D9-4067-8826-116B486E7D73}" type="presParOf" srcId="{6254D90A-06D5-4798-A88C-EAB0294AD2F4}" destId="{5BD2D836-BFA1-44D1-9E67-D51BC565E0F8}" srcOrd="4" destOrd="0" presId="urn:microsoft.com/office/officeart/2005/8/layout/hList1"/>
    <dgm:cxn modelId="{DF2A7A4D-C3A9-4A05-AE47-ABCF43BE917F}" type="presParOf" srcId="{5BD2D836-BFA1-44D1-9E67-D51BC565E0F8}" destId="{A6A1D4DD-1878-44F7-BC9D-6EA490D25E82}" srcOrd="0" destOrd="0" presId="urn:microsoft.com/office/officeart/2005/8/layout/hList1"/>
    <dgm:cxn modelId="{0151BF46-2A2E-4967-BEF0-D51EBA08B2E9}" type="presParOf" srcId="{5BD2D836-BFA1-44D1-9E67-D51BC565E0F8}" destId="{CB875F40-481C-4F04-A39A-FC4ED36A27F4}" srcOrd="1" destOrd="0" presId="urn:microsoft.com/office/officeart/2005/8/layout/hList1"/>
    <dgm:cxn modelId="{E747C361-CBAB-4616-A5CF-4E2EBE270D85}" type="presParOf" srcId="{6254D90A-06D5-4798-A88C-EAB0294AD2F4}" destId="{D81D3566-2114-4E99-83B0-75991D5B1CA8}" srcOrd="5" destOrd="0" presId="urn:microsoft.com/office/officeart/2005/8/layout/hList1"/>
    <dgm:cxn modelId="{2A85E698-A859-44BF-85E6-178FDB4BB3B5}" type="presParOf" srcId="{6254D90A-06D5-4798-A88C-EAB0294AD2F4}" destId="{F108EA3D-7871-4236-BA84-AB2F54DB7AC5}" srcOrd="6" destOrd="0" presId="urn:microsoft.com/office/officeart/2005/8/layout/hList1"/>
    <dgm:cxn modelId="{B22632A9-82DA-4693-88CD-03E9698E1979}" type="presParOf" srcId="{F108EA3D-7871-4236-BA84-AB2F54DB7AC5}" destId="{7035DA80-D804-42AD-9BE5-6CA9871E209E}" srcOrd="0" destOrd="0" presId="urn:microsoft.com/office/officeart/2005/8/layout/hList1"/>
    <dgm:cxn modelId="{9EEC1B7C-A499-4D0F-9A3E-985349FE0EC1}" type="presParOf" srcId="{F108EA3D-7871-4236-BA84-AB2F54DB7AC5}" destId="{30D238BE-DFDE-49DB-AC11-ABE56A9B6875}" srcOrd="1" destOrd="0" presId="urn:microsoft.com/office/officeart/2005/8/layout/hLis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13B5E99-E091-490A-8199-67A244CED06E}" type="doc">
      <dgm:prSet loTypeId="urn:microsoft.com/office/officeart/2005/8/layout/funnel1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604CE9D5-F353-4811-9925-51B240C40ABE}">
      <dgm:prSet phldrT="[Text]" custT="1"/>
      <dgm:spPr/>
      <dgm:t>
        <a:bodyPr/>
        <a:lstStyle/>
        <a:p>
          <a:r>
            <a:rPr lang="en-US" sz="1600" b="1" dirty="0" smtClean="0"/>
            <a:t>Evidence of Service Impact </a:t>
          </a:r>
          <a:endParaRPr lang="en-US" sz="1600" b="1" dirty="0"/>
        </a:p>
      </dgm:t>
    </dgm:pt>
    <dgm:pt modelId="{A30BCB47-87B8-4712-9698-5C66FF4AF6C5}" type="parTrans" cxnId="{26D3D995-95AD-4180-B538-D753D21B52CD}">
      <dgm:prSet/>
      <dgm:spPr/>
      <dgm:t>
        <a:bodyPr/>
        <a:lstStyle/>
        <a:p>
          <a:endParaRPr lang="en-US"/>
        </a:p>
      </dgm:t>
    </dgm:pt>
    <dgm:pt modelId="{2B5E9CD6-1E06-476F-BA36-1679F34095ED}" type="sibTrans" cxnId="{26D3D995-95AD-4180-B538-D753D21B52CD}">
      <dgm:prSet/>
      <dgm:spPr/>
      <dgm:t>
        <a:bodyPr/>
        <a:lstStyle/>
        <a:p>
          <a:endParaRPr lang="en-US"/>
        </a:p>
      </dgm:t>
    </dgm:pt>
    <dgm:pt modelId="{A7054DD9-357A-4E0C-BAB4-E93AF836C6EA}">
      <dgm:prSet phldrT="[Text]" custT="1"/>
      <dgm:spPr/>
      <dgm:t>
        <a:bodyPr/>
        <a:lstStyle/>
        <a:p>
          <a:r>
            <a:rPr lang="en-US" sz="1800" b="1" dirty="0" smtClean="0"/>
            <a:t>Utility Report</a:t>
          </a:r>
          <a:endParaRPr lang="en-US" sz="1800" b="1" dirty="0"/>
        </a:p>
      </dgm:t>
    </dgm:pt>
    <dgm:pt modelId="{2CCBA63D-3628-460F-8480-7F8AD206390B}" type="parTrans" cxnId="{8F119386-6DD5-4400-9169-B27596A110D8}">
      <dgm:prSet/>
      <dgm:spPr/>
      <dgm:t>
        <a:bodyPr/>
        <a:lstStyle/>
        <a:p>
          <a:endParaRPr lang="en-US"/>
        </a:p>
      </dgm:t>
    </dgm:pt>
    <dgm:pt modelId="{9706CAA1-B04A-4DC3-8733-EECC71FFE684}" type="sibTrans" cxnId="{8F119386-6DD5-4400-9169-B27596A110D8}">
      <dgm:prSet/>
      <dgm:spPr/>
      <dgm:t>
        <a:bodyPr/>
        <a:lstStyle/>
        <a:p>
          <a:endParaRPr lang="en-US"/>
        </a:p>
      </dgm:t>
    </dgm:pt>
    <dgm:pt modelId="{2213F7C4-9561-41B2-8FED-919B76F38EFD}">
      <dgm:prSet phldrT="[Text]" phldr="1"/>
      <dgm:spPr/>
      <dgm:t>
        <a:bodyPr/>
        <a:lstStyle/>
        <a:p>
          <a:endParaRPr lang="en-US" dirty="0"/>
        </a:p>
      </dgm:t>
    </dgm:pt>
    <dgm:pt modelId="{9A519FCA-A58C-4217-8226-79CE1E086FCE}" type="parTrans" cxnId="{7866DFB0-5FF0-4193-967A-39E5387D84D1}">
      <dgm:prSet/>
      <dgm:spPr/>
      <dgm:t>
        <a:bodyPr/>
        <a:lstStyle/>
        <a:p>
          <a:endParaRPr lang="en-US"/>
        </a:p>
      </dgm:t>
    </dgm:pt>
    <dgm:pt modelId="{AFF6D3DD-0FD7-4C42-BB06-F4A7F3BB218F}" type="sibTrans" cxnId="{7866DFB0-5FF0-4193-967A-39E5387D84D1}">
      <dgm:prSet/>
      <dgm:spPr/>
      <dgm:t>
        <a:bodyPr/>
        <a:lstStyle/>
        <a:p>
          <a:endParaRPr lang="en-US"/>
        </a:p>
      </dgm:t>
    </dgm:pt>
    <dgm:pt modelId="{E48F9549-8F7D-45EC-B975-942D2F4E6C8D}">
      <dgm:prSet phldrT="[Text]" phldr="1"/>
      <dgm:spPr/>
      <dgm:t>
        <a:bodyPr/>
        <a:lstStyle/>
        <a:p>
          <a:endParaRPr lang="en-US" dirty="0"/>
        </a:p>
      </dgm:t>
    </dgm:pt>
    <dgm:pt modelId="{659089F5-5754-4200-8ABD-C4BC8FF35741}" type="sibTrans" cxnId="{C3F449CE-DCD0-42FE-87F4-56911CD9E66E}">
      <dgm:prSet/>
      <dgm:spPr/>
      <dgm:t>
        <a:bodyPr/>
        <a:lstStyle/>
        <a:p>
          <a:endParaRPr lang="en-US"/>
        </a:p>
      </dgm:t>
    </dgm:pt>
    <dgm:pt modelId="{B79E555E-B5ED-4964-8541-2C10DE86591A}" type="parTrans" cxnId="{C3F449CE-DCD0-42FE-87F4-56911CD9E66E}">
      <dgm:prSet/>
      <dgm:spPr/>
      <dgm:t>
        <a:bodyPr/>
        <a:lstStyle/>
        <a:p>
          <a:endParaRPr lang="en-US"/>
        </a:p>
      </dgm:t>
    </dgm:pt>
    <dgm:pt modelId="{E49BA170-535B-40B3-8EAD-24F0FD0D616A}">
      <dgm:prSet phldrT="[Text]" custScaleX="173864" custLinFactNeighborX="-65913" custLinFactNeighborY="-11292"/>
      <dgm:spPr/>
      <dgm:t>
        <a:bodyPr/>
        <a:lstStyle/>
        <a:p>
          <a:endParaRPr lang="en-US"/>
        </a:p>
      </dgm:t>
    </dgm:pt>
    <dgm:pt modelId="{1B87A8CC-78EE-4651-9308-657579B44732}" type="parTrans" cxnId="{29E3A60E-8B4A-4AF8-B47E-4D9592048683}">
      <dgm:prSet/>
      <dgm:spPr/>
      <dgm:t>
        <a:bodyPr/>
        <a:lstStyle/>
        <a:p>
          <a:endParaRPr lang="en-US"/>
        </a:p>
      </dgm:t>
    </dgm:pt>
    <dgm:pt modelId="{0C61C2E4-30D1-4171-BE94-A7F2EB6FD742}" type="sibTrans" cxnId="{29E3A60E-8B4A-4AF8-B47E-4D9592048683}">
      <dgm:prSet/>
      <dgm:spPr/>
      <dgm:t>
        <a:bodyPr/>
        <a:lstStyle/>
        <a:p>
          <a:endParaRPr lang="en-US"/>
        </a:p>
      </dgm:t>
    </dgm:pt>
    <dgm:pt modelId="{047D075A-50CC-4792-952A-806007EBD345}" type="pres">
      <dgm:prSet presAssocID="{113B5E99-E091-490A-8199-67A244CED06E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935B143-F13C-4126-9099-7BA84E36BA89}" type="pres">
      <dgm:prSet presAssocID="{113B5E99-E091-490A-8199-67A244CED06E}" presName="ellipse" presStyleLbl="trBgShp" presStyleIdx="0" presStyleCnt="1" custLinFactY="39892" custLinFactNeighborX="6055" custLinFactNeighborY="100000"/>
      <dgm:spPr/>
    </dgm:pt>
    <dgm:pt modelId="{D914E948-5B68-4EDC-B889-AC7B3256F1FB}" type="pres">
      <dgm:prSet presAssocID="{113B5E99-E091-490A-8199-67A244CED06E}" presName="arrow1" presStyleLbl="fgShp" presStyleIdx="0" presStyleCnt="1" custAng="0" custFlipVert="1" custScaleY="184796" custLinFactY="-352850" custLinFactNeighborX="3786" custLinFactNeighborY="-400000"/>
      <dgm:spPr/>
    </dgm:pt>
    <dgm:pt modelId="{89C61231-0B8A-4673-9889-25A28AE1B755}" type="pres">
      <dgm:prSet presAssocID="{113B5E99-E091-490A-8199-67A244CED06E}" presName="rectangle" presStyleLbl="revTx" presStyleIdx="0" presStyleCnt="1" custFlipVert="1" custFlipHor="1" custScaleX="28427" custScaleY="15938" custLinFactX="-51824" custLinFactY="-100000" custLinFactNeighborX="-100000" custLinFactNeighborY="-16102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FA9532E-DFC3-48A9-B15F-B8271B471166}" type="pres">
      <dgm:prSet presAssocID="{A7054DD9-357A-4E0C-BAB4-E93AF836C6EA}" presName="item1" presStyleLbl="node1" presStyleIdx="0" presStyleCnt="3" custLinFactY="11038" custLinFactNeighborX="7951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E2BA24-9718-49FB-85E0-155FAE047842}" type="pres">
      <dgm:prSet presAssocID="{2213F7C4-9561-41B2-8FED-919B76F38EFD}" presName="item2" presStyleLbl="node1" presStyleIdx="1" presStyleCnt="3" custScaleX="173864" custLinFactNeighborX="-65913" custLinFactNeighborY="-1129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C036EA-B7E6-4148-889A-F689FF088F81}" type="pres">
      <dgm:prSet presAssocID="{E48F9549-8F7D-45EC-B975-942D2F4E6C8D}" presName="item3" presStyleLbl="node1" presStyleIdx="2" presStyleCnt="3" custScaleX="209833" custLinFactX="3029" custLinFactNeighborX="100000" custLinFactNeighborY="62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895E73-5708-41F6-908E-B2A977F5E678}" type="pres">
      <dgm:prSet presAssocID="{113B5E99-E091-490A-8199-67A244CED06E}" presName="funnel" presStyleLbl="trAlignAcc1" presStyleIdx="0" presStyleCnt="1" custAng="0" custScaleX="184412" custScaleY="133078" custLinFactNeighborX="6825" custLinFactNeighborY="35471"/>
      <dgm:spPr/>
    </dgm:pt>
  </dgm:ptLst>
  <dgm:cxnLst>
    <dgm:cxn modelId="{154A3F63-8096-4CF6-B3B7-9FDB04E0034A}" type="presOf" srcId="{604CE9D5-F353-4811-9925-51B240C40ABE}" destId="{77C036EA-B7E6-4148-889A-F689FF088F81}" srcOrd="0" destOrd="0" presId="urn:microsoft.com/office/officeart/2005/8/layout/funnel1"/>
    <dgm:cxn modelId="{29E3A60E-8B4A-4AF8-B47E-4D9592048683}" srcId="{113B5E99-E091-490A-8199-67A244CED06E}" destId="{E49BA170-535B-40B3-8EAD-24F0FD0D616A}" srcOrd="4" destOrd="0" parTransId="{1B87A8CC-78EE-4651-9308-657579B44732}" sibTransId="{0C61C2E4-30D1-4171-BE94-A7F2EB6FD742}"/>
    <dgm:cxn modelId="{71088C78-EE56-42F6-A028-9E3329702AFD}" type="presOf" srcId="{E48F9549-8F7D-45EC-B975-942D2F4E6C8D}" destId="{89C61231-0B8A-4673-9889-25A28AE1B755}" srcOrd="0" destOrd="0" presId="urn:microsoft.com/office/officeart/2005/8/layout/funnel1"/>
    <dgm:cxn modelId="{B5E14023-8C37-4A48-8F58-7E29D161117C}" type="presOf" srcId="{2213F7C4-9561-41B2-8FED-919B76F38EFD}" destId="{4FA9532E-DFC3-48A9-B15F-B8271B471166}" srcOrd="0" destOrd="0" presId="urn:microsoft.com/office/officeart/2005/8/layout/funnel1"/>
    <dgm:cxn modelId="{68C868AE-FB2E-4BBC-9CFE-9F0A47EB0CEE}" type="presOf" srcId="{113B5E99-E091-490A-8199-67A244CED06E}" destId="{047D075A-50CC-4792-952A-806007EBD345}" srcOrd="0" destOrd="0" presId="urn:microsoft.com/office/officeart/2005/8/layout/funnel1"/>
    <dgm:cxn modelId="{8F119386-6DD5-4400-9169-B27596A110D8}" srcId="{113B5E99-E091-490A-8199-67A244CED06E}" destId="{A7054DD9-357A-4E0C-BAB4-E93AF836C6EA}" srcOrd="1" destOrd="0" parTransId="{2CCBA63D-3628-460F-8480-7F8AD206390B}" sibTransId="{9706CAA1-B04A-4DC3-8733-EECC71FFE684}"/>
    <dgm:cxn modelId="{7866DFB0-5FF0-4193-967A-39E5387D84D1}" srcId="{113B5E99-E091-490A-8199-67A244CED06E}" destId="{2213F7C4-9561-41B2-8FED-919B76F38EFD}" srcOrd="2" destOrd="0" parTransId="{9A519FCA-A58C-4217-8226-79CE1E086FCE}" sibTransId="{AFF6D3DD-0FD7-4C42-BB06-F4A7F3BB218F}"/>
    <dgm:cxn modelId="{778D607C-072B-4C57-BE97-89F6092D01B5}" type="presOf" srcId="{A7054DD9-357A-4E0C-BAB4-E93AF836C6EA}" destId="{3FE2BA24-9718-49FB-85E0-155FAE047842}" srcOrd="0" destOrd="0" presId="urn:microsoft.com/office/officeart/2005/8/layout/funnel1"/>
    <dgm:cxn modelId="{C3F449CE-DCD0-42FE-87F4-56911CD9E66E}" srcId="{113B5E99-E091-490A-8199-67A244CED06E}" destId="{E48F9549-8F7D-45EC-B975-942D2F4E6C8D}" srcOrd="3" destOrd="0" parTransId="{B79E555E-B5ED-4964-8541-2C10DE86591A}" sibTransId="{659089F5-5754-4200-8ABD-C4BC8FF35741}"/>
    <dgm:cxn modelId="{26D3D995-95AD-4180-B538-D753D21B52CD}" srcId="{113B5E99-E091-490A-8199-67A244CED06E}" destId="{604CE9D5-F353-4811-9925-51B240C40ABE}" srcOrd="0" destOrd="0" parTransId="{A30BCB47-87B8-4712-9698-5C66FF4AF6C5}" sibTransId="{2B5E9CD6-1E06-476F-BA36-1679F34095ED}"/>
    <dgm:cxn modelId="{FC47CC9C-07B9-4383-9A5A-222C47B66713}" type="presParOf" srcId="{047D075A-50CC-4792-952A-806007EBD345}" destId="{3935B143-F13C-4126-9099-7BA84E36BA89}" srcOrd="0" destOrd="0" presId="urn:microsoft.com/office/officeart/2005/8/layout/funnel1"/>
    <dgm:cxn modelId="{C181A45B-1F59-4CD2-8E5A-57E8F9587F25}" type="presParOf" srcId="{047D075A-50CC-4792-952A-806007EBD345}" destId="{D914E948-5B68-4EDC-B889-AC7B3256F1FB}" srcOrd="1" destOrd="0" presId="urn:microsoft.com/office/officeart/2005/8/layout/funnel1"/>
    <dgm:cxn modelId="{BE74D044-38F5-43C4-B910-018B8799076E}" type="presParOf" srcId="{047D075A-50CC-4792-952A-806007EBD345}" destId="{89C61231-0B8A-4673-9889-25A28AE1B755}" srcOrd="2" destOrd="0" presId="urn:microsoft.com/office/officeart/2005/8/layout/funnel1"/>
    <dgm:cxn modelId="{BF906816-7C64-4689-9B3A-AA1AD607EB19}" type="presParOf" srcId="{047D075A-50CC-4792-952A-806007EBD345}" destId="{4FA9532E-DFC3-48A9-B15F-B8271B471166}" srcOrd="3" destOrd="0" presId="urn:microsoft.com/office/officeart/2005/8/layout/funnel1"/>
    <dgm:cxn modelId="{C7D4A91F-E7DD-45C4-83B2-0C2AF0018572}" type="presParOf" srcId="{047D075A-50CC-4792-952A-806007EBD345}" destId="{3FE2BA24-9718-49FB-85E0-155FAE047842}" srcOrd="4" destOrd="0" presId="urn:microsoft.com/office/officeart/2005/8/layout/funnel1"/>
    <dgm:cxn modelId="{628482AD-9E2C-4A72-8241-D04FA4CFB97D}" type="presParOf" srcId="{047D075A-50CC-4792-952A-806007EBD345}" destId="{77C036EA-B7E6-4148-889A-F689FF088F81}" srcOrd="5" destOrd="0" presId="urn:microsoft.com/office/officeart/2005/8/layout/funnel1"/>
    <dgm:cxn modelId="{61089E7E-DF51-48D9-85A3-6504B1FC525A}" type="presParOf" srcId="{047D075A-50CC-4792-952A-806007EBD345}" destId="{E6895E73-5708-41F6-908E-B2A977F5E678}" srcOrd="6" destOrd="0" presId="urn:microsoft.com/office/officeart/2005/8/layout/funnel1"/>
  </dgm:cxnLst>
  <dgm:bg/>
  <dgm:whole/>
  <dgm:extLst>
    <a:ext uri="http://schemas.microsoft.com/office/drawing/2008/diagram">
      <dsp:dataModelExt xmlns="" xmlns:dsp="http://schemas.microsoft.com/office/drawing/2008/diagram" relId="rId13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7BC762D9-2F48-401F-A5EA-D4608F04CA6E}" type="doc">
      <dgm:prSet loTypeId="urn:microsoft.com/office/officeart/2005/8/layout/venn2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E34725A4-4756-4FA9-8CD9-E9783484012F}">
      <dgm:prSet phldrT="[Text]" custT="1"/>
      <dgm:spPr/>
      <dgm:t>
        <a:bodyPr/>
        <a:lstStyle/>
        <a:p>
          <a:r>
            <a:rPr lang="en-US" sz="1800" dirty="0" smtClean="0">
              <a:solidFill>
                <a:srgbClr val="FFFF00"/>
              </a:solidFill>
            </a:rPr>
            <a:t>Work Related Issues </a:t>
          </a:r>
          <a:endParaRPr lang="en-US" sz="1800" dirty="0">
            <a:solidFill>
              <a:srgbClr val="FFFF00"/>
            </a:solidFill>
          </a:endParaRPr>
        </a:p>
      </dgm:t>
    </dgm:pt>
    <dgm:pt modelId="{D90F9684-E531-4791-BF39-0DB6C349DAEC}" type="parTrans" cxnId="{762FE66B-367C-4267-B9F6-B9742CA58D1C}">
      <dgm:prSet/>
      <dgm:spPr/>
      <dgm:t>
        <a:bodyPr/>
        <a:lstStyle/>
        <a:p>
          <a:endParaRPr lang="en-US"/>
        </a:p>
      </dgm:t>
    </dgm:pt>
    <dgm:pt modelId="{9B276005-2F08-4035-B883-07E2C8FE14A2}" type="sibTrans" cxnId="{762FE66B-367C-4267-B9F6-B9742CA58D1C}">
      <dgm:prSet/>
      <dgm:spPr/>
      <dgm:t>
        <a:bodyPr/>
        <a:lstStyle/>
        <a:p>
          <a:endParaRPr lang="en-US"/>
        </a:p>
      </dgm:t>
    </dgm:pt>
    <dgm:pt modelId="{AA74D322-96F8-4513-BABD-412DAEBE101A}">
      <dgm:prSet phldrT="[Text]" custT="1"/>
      <dgm:spPr/>
      <dgm:t>
        <a:bodyPr/>
        <a:lstStyle/>
        <a:p>
          <a:r>
            <a:rPr lang="en-US" sz="1600" dirty="0" smtClean="0"/>
            <a:t>Personal, Marital, Behavioural Issues </a:t>
          </a:r>
          <a:endParaRPr lang="en-US" sz="1600" dirty="0"/>
        </a:p>
      </dgm:t>
    </dgm:pt>
    <dgm:pt modelId="{D449EBBF-91D2-49C4-A196-6AC51C85E6AB}" type="parTrans" cxnId="{B9FFB362-1AA3-4D09-BF2A-3CB0932EA911}">
      <dgm:prSet/>
      <dgm:spPr/>
      <dgm:t>
        <a:bodyPr/>
        <a:lstStyle/>
        <a:p>
          <a:endParaRPr lang="en-US"/>
        </a:p>
      </dgm:t>
    </dgm:pt>
    <dgm:pt modelId="{D7E502FA-C302-43E5-AC18-59F0C5E17D25}" type="sibTrans" cxnId="{B9FFB362-1AA3-4D09-BF2A-3CB0932EA911}">
      <dgm:prSet/>
      <dgm:spPr/>
      <dgm:t>
        <a:bodyPr/>
        <a:lstStyle/>
        <a:p>
          <a:endParaRPr lang="en-US"/>
        </a:p>
      </dgm:t>
    </dgm:pt>
    <dgm:pt modelId="{649C469A-105D-4A77-B39C-1079F1FD2E6C}">
      <dgm:prSet phldrT="[Text]" custT="1"/>
      <dgm:spPr/>
      <dgm:t>
        <a:bodyPr/>
        <a:lstStyle/>
        <a:p>
          <a:r>
            <a:rPr lang="en-US" sz="1400" b="1" dirty="0" smtClean="0">
              <a:solidFill>
                <a:schemeClr val="tx1"/>
              </a:solidFill>
            </a:rPr>
            <a:t>Career Counseling / more than 1,00,000  Students / Parents</a:t>
          </a:r>
          <a:endParaRPr lang="en-US" sz="1400" b="1" dirty="0">
            <a:solidFill>
              <a:schemeClr val="tx1"/>
            </a:solidFill>
          </a:endParaRPr>
        </a:p>
      </dgm:t>
    </dgm:pt>
    <dgm:pt modelId="{11A19377-668E-40E8-913C-4171155E2E92}" type="parTrans" cxnId="{B5751870-1B55-4DDA-9123-F1B0E262CDF4}">
      <dgm:prSet/>
      <dgm:spPr/>
      <dgm:t>
        <a:bodyPr/>
        <a:lstStyle/>
        <a:p>
          <a:endParaRPr lang="en-US"/>
        </a:p>
      </dgm:t>
    </dgm:pt>
    <dgm:pt modelId="{BDFEE77B-C058-4F56-A2CC-28D0EB71F31E}" type="sibTrans" cxnId="{B5751870-1B55-4DDA-9123-F1B0E262CDF4}">
      <dgm:prSet/>
      <dgm:spPr/>
      <dgm:t>
        <a:bodyPr/>
        <a:lstStyle/>
        <a:p>
          <a:endParaRPr lang="en-US"/>
        </a:p>
      </dgm:t>
    </dgm:pt>
    <dgm:pt modelId="{7960DEC4-C8B4-499A-9557-25716441E1D5}">
      <dgm:prSet phldrT="[Text]" custT="1"/>
      <dgm:spPr/>
      <dgm:t>
        <a:bodyPr/>
        <a:lstStyle/>
        <a:p>
          <a:r>
            <a:rPr lang="en-US" sz="2000" dirty="0" smtClean="0">
              <a:solidFill>
                <a:srgbClr val="C00000"/>
              </a:solidFill>
            </a:rPr>
            <a:t>Counselors @ 10 Schools</a:t>
          </a:r>
          <a:endParaRPr lang="en-US" sz="2000" dirty="0">
            <a:solidFill>
              <a:srgbClr val="C00000"/>
            </a:solidFill>
          </a:endParaRPr>
        </a:p>
      </dgm:t>
    </dgm:pt>
    <dgm:pt modelId="{9944F8D3-3097-460D-BA1D-3273B90C1970}" type="parTrans" cxnId="{AD2AF649-2896-4AAC-A2AC-196315944C5F}">
      <dgm:prSet/>
      <dgm:spPr/>
      <dgm:t>
        <a:bodyPr/>
        <a:lstStyle/>
        <a:p>
          <a:endParaRPr lang="en-US"/>
        </a:p>
      </dgm:t>
    </dgm:pt>
    <dgm:pt modelId="{BC116BDC-4D36-4440-8629-76AE5EE31634}" type="sibTrans" cxnId="{AD2AF649-2896-4AAC-A2AC-196315944C5F}">
      <dgm:prSet/>
      <dgm:spPr/>
      <dgm:t>
        <a:bodyPr/>
        <a:lstStyle/>
        <a:p>
          <a:endParaRPr lang="en-US"/>
        </a:p>
      </dgm:t>
    </dgm:pt>
    <dgm:pt modelId="{449EDD7E-0200-4B56-8D6F-3F908FC9D55C}" type="pres">
      <dgm:prSet presAssocID="{7BC762D9-2F48-401F-A5EA-D4608F04CA6E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B4EA144-42EA-445A-AD9C-ACE0087ABE00}" type="pres">
      <dgm:prSet presAssocID="{7BC762D9-2F48-401F-A5EA-D4608F04CA6E}" presName="comp1" presStyleCnt="0"/>
      <dgm:spPr/>
    </dgm:pt>
    <dgm:pt modelId="{96B042F1-B3C7-43F4-97F0-41032AD89A2E}" type="pres">
      <dgm:prSet presAssocID="{7BC762D9-2F48-401F-A5EA-D4608F04CA6E}" presName="circle1" presStyleLbl="node1" presStyleIdx="0" presStyleCnt="4" custLinFactNeighborX="-7746" custLinFactNeighborY="-1641"/>
      <dgm:spPr/>
      <dgm:t>
        <a:bodyPr/>
        <a:lstStyle/>
        <a:p>
          <a:endParaRPr lang="en-US"/>
        </a:p>
      </dgm:t>
    </dgm:pt>
    <dgm:pt modelId="{BCD00F2B-8226-4BFC-A91A-12CF858F1032}" type="pres">
      <dgm:prSet presAssocID="{7BC762D9-2F48-401F-A5EA-D4608F04CA6E}" presName="c1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F4EA4-6F03-49B8-B71A-5238302DEE4C}" type="pres">
      <dgm:prSet presAssocID="{7BC762D9-2F48-401F-A5EA-D4608F04CA6E}" presName="comp2" presStyleCnt="0"/>
      <dgm:spPr/>
    </dgm:pt>
    <dgm:pt modelId="{AED897ED-338E-4C7E-B3D2-857098FEF645}" type="pres">
      <dgm:prSet presAssocID="{7BC762D9-2F48-401F-A5EA-D4608F04CA6E}" presName="circle2" presStyleLbl="node1" presStyleIdx="1" presStyleCnt="4" custScaleX="105634" custLinFactNeighborX="-9985" custLinFactNeighborY="-4357"/>
      <dgm:spPr/>
      <dgm:t>
        <a:bodyPr/>
        <a:lstStyle/>
        <a:p>
          <a:endParaRPr lang="en-US"/>
        </a:p>
      </dgm:t>
    </dgm:pt>
    <dgm:pt modelId="{4E055788-4490-4236-9D29-47160D524824}" type="pres">
      <dgm:prSet presAssocID="{7BC762D9-2F48-401F-A5EA-D4608F04CA6E}" presName="c2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F064038-7448-4A89-9E1B-C0E67472CD82}" type="pres">
      <dgm:prSet presAssocID="{7BC762D9-2F48-401F-A5EA-D4608F04CA6E}" presName="comp3" presStyleCnt="0"/>
      <dgm:spPr/>
    </dgm:pt>
    <dgm:pt modelId="{4A500172-3B74-4FA2-882B-1F73756078C1}" type="pres">
      <dgm:prSet presAssocID="{7BC762D9-2F48-401F-A5EA-D4608F04CA6E}" presName="circle3" presStyleLbl="node1" presStyleIdx="2" presStyleCnt="4" custScaleX="107981" custLinFactNeighborX="-11737" custLinFactNeighborY="-5340"/>
      <dgm:spPr/>
      <dgm:t>
        <a:bodyPr/>
        <a:lstStyle/>
        <a:p>
          <a:endParaRPr lang="en-US"/>
        </a:p>
      </dgm:t>
    </dgm:pt>
    <dgm:pt modelId="{8F07FBAB-3A5E-4968-8FC4-8DF8EB3D062E}" type="pres">
      <dgm:prSet presAssocID="{7BC762D9-2F48-401F-A5EA-D4608F04CA6E}" presName="c3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83A095-6F49-4337-B93B-174FB4182BF3}" type="pres">
      <dgm:prSet presAssocID="{7BC762D9-2F48-401F-A5EA-D4608F04CA6E}" presName="comp4" presStyleCnt="0"/>
      <dgm:spPr/>
    </dgm:pt>
    <dgm:pt modelId="{55783BA3-3135-4CD1-8580-EF038EF72F5D}" type="pres">
      <dgm:prSet presAssocID="{7BC762D9-2F48-401F-A5EA-D4608F04CA6E}" presName="circle4" presStyleLbl="node1" presStyleIdx="3" presStyleCnt="4" custLinFactNeighborX="-20423" custLinFactNeighborY="-8715"/>
      <dgm:spPr/>
      <dgm:t>
        <a:bodyPr/>
        <a:lstStyle/>
        <a:p>
          <a:endParaRPr lang="en-US"/>
        </a:p>
      </dgm:t>
    </dgm:pt>
    <dgm:pt modelId="{19BBF88B-48E6-4600-954B-B0BF18A137F7}" type="pres">
      <dgm:prSet presAssocID="{7BC762D9-2F48-401F-A5EA-D4608F04CA6E}" presName="c4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62A042E-5993-4BB7-9ADA-7164711C8206}" type="presOf" srcId="{649C469A-105D-4A77-B39C-1079F1FD2E6C}" destId="{8F07FBAB-3A5E-4968-8FC4-8DF8EB3D062E}" srcOrd="1" destOrd="0" presId="urn:microsoft.com/office/officeart/2005/8/layout/venn2"/>
    <dgm:cxn modelId="{22B0E64D-5F26-4C44-99A8-8C82E29368C7}" type="presOf" srcId="{AA74D322-96F8-4513-BABD-412DAEBE101A}" destId="{4E055788-4490-4236-9D29-47160D524824}" srcOrd="1" destOrd="0" presId="urn:microsoft.com/office/officeart/2005/8/layout/venn2"/>
    <dgm:cxn modelId="{B5751870-1B55-4DDA-9123-F1B0E262CDF4}" srcId="{7BC762D9-2F48-401F-A5EA-D4608F04CA6E}" destId="{649C469A-105D-4A77-B39C-1079F1FD2E6C}" srcOrd="2" destOrd="0" parTransId="{11A19377-668E-40E8-913C-4171155E2E92}" sibTransId="{BDFEE77B-C058-4F56-A2CC-28D0EB71F31E}"/>
    <dgm:cxn modelId="{541C9AF9-9392-4703-9583-222089B70C49}" type="presOf" srcId="{649C469A-105D-4A77-B39C-1079F1FD2E6C}" destId="{4A500172-3B74-4FA2-882B-1F73756078C1}" srcOrd="0" destOrd="0" presId="urn:microsoft.com/office/officeart/2005/8/layout/venn2"/>
    <dgm:cxn modelId="{762FE66B-367C-4267-B9F6-B9742CA58D1C}" srcId="{7BC762D9-2F48-401F-A5EA-D4608F04CA6E}" destId="{E34725A4-4756-4FA9-8CD9-E9783484012F}" srcOrd="0" destOrd="0" parTransId="{D90F9684-E531-4791-BF39-0DB6C349DAEC}" sibTransId="{9B276005-2F08-4035-B883-07E2C8FE14A2}"/>
    <dgm:cxn modelId="{B9FFB362-1AA3-4D09-BF2A-3CB0932EA911}" srcId="{7BC762D9-2F48-401F-A5EA-D4608F04CA6E}" destId="{AA74D322-96F8-4513-BABD-412DAEBE101A}" srcOrd="1" destOrd="0" parTransId="{D449EBBF-91D2-49C4-A196-6AC51C85E6AB}" sibTransId="{D7E502FA-C302-43E5-AC18-59F0C5E17D25}"/>
    <dgm:cxn modelId="{BC6F1F50-BC36-4096-91FE-2DFC7E95DA90}" type="presOf" srcId="{AA74D322-96F8-4513-BABD-412DAEBE101A}" destId="{AED897ED-338E-4C7E-B3D2-857098FEF645}" srcOrd="0" destOrd="0" presId="urn:microsoft.com/office/officeart/2005/8/layout/venn2"/>
    <dgm:cxn modelId="{AD2AF649-2896-4AAC-A2AC-196315944C5F}" srcId="{7BC762D9-2F48-401F-A5EA-D4608F04CA6E}" destId="{7960DEC4-C8B4-499A-9557-25716441E1D5}" srcOrd="3" destOrd="0" parTransId="{9944F8D3-3097-460D-BA1D-3273B90C1970}" sibTransId="{BC116BDC-4D36-4440-8629-76AE5EE31634}"/>
    <dgm:cxn modelId="{0A17337E-7DDB-41BE-9568-4C50B07C55FC}" type="presOf" srcId="{7BC762D9-2F48-401F-A5EA-D4608F04CA6E}" destId="{449EDD7E-0200-4B56-8D6F-3F908FC9D55C}" srcOrd="0" destOrd="0" presId="urn:microsoft.com/office/officeart/2005/8/layout/venn2"/>
    <dgm:cxn modelId="{87AEB14B-C783-45A1-8855-00E4B639E34F}" type="presOf" srcId="{E34725A4-4756-4FA9-8CD9-E9783484012F}" destId="{BCD00F2B-8226-4BFC-A91A-12CF858F1032}" srcOrd="1" destOrd="0" presId="urn:microsoft.com/office/officeart/2005/8/layout/venn2"/>
    <dgm:cxn modelId="{BD4AA5F3-4A22-422F-82F5-0802625EE914}" type="presOf" srcId="{7960DEC4-C8B4-499A-9557-25716441E1D5}" destId="{55783BA3-3135-4CD1-8580-EF038EF72F5D}" srcOrd="0" destOrd="0" presId="urn:microsoft.com/office/officeart/2005/8/layout/venn2"/>
    <dgm:cxn modelId="{9C407174-D5B7-463F-A2C0-07CE5F176E4D}" type="presOf" srcId="{7960DEC4-C8B4-499A-9557-25716441E1D5}" destId="{19BBF88B-48E6-4600-954B-B0BF18A137F7}" srcOrd="1" destOrd="0" presId="urn:microsoft.com/office/officeart/2005/8/layout/venn2"/>
    <dgm:cxn modelId="{C8B1B957-7F17-417E-83FF-76DE6EE36D0A}" type="presOf" srcId="{E34725A4-4756-4FA9-8CD9-E9783484012F}" destId="{96B042F1-B3C7-43F4-97F0-41032AD89A2E}" srcOrd="0" destOrd="0" presId="urn:microsoft.com/office/officeart/2005/8/layout/venn2"/>
    <dgm:cxn modelId="{7DABEC63-49D2-4D00-9F60-6A20B11B4866}" type="presParOf" srcId="{449EDD7E-0200-4B56-8D6F-3F908FC9D55C}" destId="{DB4EA144-42EA-445A-AD9C-ACE0087ABE00}" srcOrd="0" destOrd="0" presId="urn:microsoft.com/office/officeart/2005/8/layout/venn2"/>
    <dgm:cxn modelId="{6D2EEAB7-EABE-431A-9595-0BA7E1BC02ED}" type="presParOf" srcId="{DB4EA144-42EA-445A-AD9C-ACE0087ABE00}" destId="{96B042F1-B3C7-43F4-97F0-41032AD89A2E}" srcOrd="0" destOrd="0" presId="urn:microsoft.com/office/officeart/2005/8/layout/venn2"/>
    <dgm:cxn modelId="{47164796-10EF-48FD-891B-A1F6EE18ABD7}" type="presParOf" srcId="{DB4EA144-42EA-445A-AD9C-ACE0087ABE00}" destId="{BCD00F2B-8226-4BFC-A91A-12CF858F1032}" srcOrd="1" destOrd="0" presId="urn:microsoft.com/office/officeart/2005/8/layout/venn2"/>
    <dgm:cxn modelId="{68E682CA-2CF8-4CC2-915B-16DF4A8CD266}" type="presParOf" srcId="{449EDD7E-0200-4B56-8D6F-3F908FC9D55C}" destId="{2B8F4EA4-6F03-49B8-B71A-5238302DEE4C}" srcOrd="1" destOrd="0" presId="urn:microsoft.com/office/officeart/2005/8/layout/venn2"/>
    <dgm:cxn modelId="{A34F5DA2-EB18-489B-B7FB-EAF1B37AB9C9}" type="presParOf" srcId="{2B8F4EA4-6F03-49B8-B71A-5238302DEE4C}" destId="{AED897ED-338E-4C7E-B3D2-857098FEF645}" srcOrd="0" destOrd="0" presId="urn:microsoft.com/office/officeart/2005/8/layout/venn2"/>
    <dgm:cxn modelId="{D80EA918-9F87-4835-A8F5-67A2FA6D2516}" type="presParOf" srcId="{2B8F4EA4-6F03-49B8-B71A-5238302DEE4C}" destId="{4E055788-4490-4236-9D29-47160D524824}" srcOrd="1" destOrd="0" presId="urn:microsoft.com/office/officeart/2005/8/layout/venn2"/>
    <dgm:cxn modelId="{53FB945E-FB96-433A-A54D-8E4F6D1DABD2}" type="presParOf" srcId="{449EDD7E-0200-4B56-8D6F-3F908FC9D55C}" destId="{BF064038-7448-4A89-9E1B-C0E67472CD82}" srcOrd="2" destOrd="0" presId="urn:microsoft.com/office/officeart/2005/8/layout/venn2"/>
    <dgm:cxn modelId="{B50F6557-B745-47BC-8D02-917527417A22}" type="presParOf" srcId="{BF064038-7448-4A89-9E1B-C0E67472CD82}" destId="{4A500172-3B74-4FA2-882B-1F73756078C1}" srcOrd="0" destOrd="0" presId="urn:microsoft.com/office/officeart/2005/8/layout/venn2"/>
    <dgm:cxn modelId="{2D912B2F-1C91-40E8-934E-6684C60075AD}" type="presParOf" srcId="{BF064038-7448-4A89-9E1B-C0E67472CD82}" destId="{8F07FBAB-3A5E-4968-8FC4-8DF8EB3D062E}" srcOrd="1" destOrd="0" presId="urn:microsoft.com/office/officeart/2005/8/layout/venn2"/>
    <dgm:cxn modelId="{C71AD02C-2F46-4351-BC33-AF4724C02F8B}" type="presParOf" srcId="{449EDD7E-0200-4B56-8D6F-3F908FC9D55C}" destId="{1A83A095-6F49-4337-B93B-174FB4182BF3}" srcOrd="3" destOrd="0" presId="urn:microsoft.com/office/officeart/2005/8/layout/venn2"/>
    <dgm:cxn modelId="{26B5FA80-B80C-4696-A3AE-75A7EB9B2D3C}" type="presParOf" srcId="{1A83A095-6F49-4337-B93B-174FB4182BF3}" destId="{55783BA3-3135-4CD1-8580-EF038EF72F5D}" srcOrd="0" destOrd="0" presId="urn:microsoft.com/office/officeart/2005/8/layout/venn2"/>
    <dgm:cxn modelId="{165140FC-4DFE-4BC9-A01C-C9484DC73BA4}" type="presParOf" srcId="{1A83A095-6F49-4337-B93B-174FB4182BF3}" destId="{19BBF88B-48E6-4600-954B-B0BF18A137F7}" srcOrd="1" destOrd="0" presId="urn:microsoft.com/office/officeart/2005/8/layout/venn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376A0A3-7EB7-466D-9F9A-EE796DAA3C34}" type="doc">
      <dgm:prSet loTypeId="urn:microsoft.com/office/officeart/2008/layout/AlternatingHexagons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B78A9BB-9CD6-421A-836E-D5DA796BA78B}">
      <dgm:prSet phldrT="[Text]" custT="1"/>
      <dgm:spPr/>
      <dgm:t>
        <a:bodyPr/>
        <a:lstStyle/>
        <a:p>
          <a:r>
            <a:rPr lang="en-US" sz="2000" b="1" dirty="0" smtClean="0"/>
            <a:t>EMOTIONAL , BEHAVIOURAL &amp; PSYCHOLOGICAL </a:t>
          </a:r>
          <a:endParaRPr lang="en-US" sz="2000" b="1" dirty="0"/>
        </a:p>
      </dgm:t>
    </dgm:pt>
    <dgm:pt modelId="{D8BF94B0-C2B5-4636-842A-53AA9C5D5BE0}" type="parTrans" cxnId="{D92B8D68-0D63-41F3-9990-759D96818732}">
      <dgm:prSet/>
      <dgm:spPr/>
      <dgm:t>
        <a:bodyPr/>
        <a:lstStyle/>
        <a:p>
          <a:endParaRPr lang="en-US"/>
        </a:p>
      </dgm:t>
    </dgm:pt>
    <dgm:pt modelId="{228D8764-D115-47D8-946E-644318B56995}" type="sibTrans" cxnId="{D92B8D68-0D63-41F3-9990-759D96818732}">
      <dgm:prSet/>
      <dgm:spPr/>
      <dgm:t>
        <a:bodyPr/>
        <a:lstStyle/>
        <a:p>
          <a:r>
            <a:rPr lang="en-US" b="1" dirty="0" smtClean="0"/>
            <a:t>WORK RELATED ISSUES</a:t>
          </a:r>
          <a:endParaRPr lang="en-US" b="1" dirty="0"/>
        </a:p>
      </dgm:t>
    </dgm:pt>
    <dgm:pt modelId="{5029E6DC-2420-44BC-A4EE-9934C8EBC31B}">
      <dgm:prSet phldrT="[Text]" custT="1"/>
      <dgm:spPr/>
      <dgm:t>
        <a:bodyPr/>
        <a:lstStyle/>
        <a:p>
          <a:r>
            <a:rPr lang="en-US" sz="1800" b="1" dirty="0" smtClean="0"/>
            <a:t>FAMILY </a:t>
          </a:r>
        </a:p>
        <a:p>
          <a:r>
            <a:rPr lang="en-US" sz="1800" b="1" dirty="0" smtClean="0"/>
            <a:t>&amp; </a:t>
          </a:r>
        </a:p>
        <a:p>
          <a:r>
            <a:rPr lang="en-US" sz="1800" b="1" dirty="0" smtClean="0"/>
            <a:t>RELATIONSHIP </a:t>
          </a:r>
          <a:endParaRPr lang="en-US" sz="1800" b="1" dirty="0"/>
        </a:p>
      </dgm:t>
    </dgm:pt>
    <dgm:pt modelId="{92BAE4BD-533E-4A6F-97EE-81BB84965C78}" type="parTrans" cxnId="{21A23520-B4BD-4E68-BB38-78917AF07029}">
      <dgm:prSet/>
      <dgm:spPr/>
      <dgm:t>
        <a:bodyPr/>
        <a:lstStyle/>
        <a:p>
          <a:endParaRPr lang="en-US"/>
        </a:p>
      </dgm:t>
    </dgm:pt>
    <dgm:pt modelId="{2203766D-66FD-461F-A964-04610645A9DD}" type="sibTrans" cxnId="{21A23520-B4BD-4E68-BB38-78917AF07029}">
      <dgm:prSet/>
      <dgm:spPr/>
      <dgm:t>
        <a:bodyPr/>
        <a:lstStyle/>
        <a:p>
          <a:r>
            <a:rPr lang="en-US" b="1" dirty="0" smtClean="0"/>
            <a:t>CHILDREN AND THEIR CAREER </a:t>
          </a:r>
          <a:endParaRPr lang="en-US" b="1" dirty="0"/>
        </a:p>
      </dgm:t>
    </dgm:pt>
    <dgm:pt modelId="{B17DFBC0-6118-41DA-B2F5-47B8A19683A6}">
      <dgm:prSet phldrT="[Text]" custT="1"/>
      <dgm:spPr/>
      <dgm:t>
        <a:bodyPr/>
        <a:lstStyle/>
        <a:p>
          <a:pPr algn="ctr"/>
          <a:r>
            <a:rPr lang="en-US" sz="2400" b="1" dirty="0" smtClean="0">
              <a:solidFill>
                <a:srgbClr val="C00000"/>
              </a:solidFill>
            </a:rPr>
            <a:t>MAJOR COUNSELING SERVICES’ OFFERINGS</a:t>
          </a:r>
        </a:p>
        <a:p>
          <a:pPr algn="ctr"/>
          <a:r>
            <a:rPr lang="en-US" sz="2400" b="1" dirty="0" smtClean="0">
              <a:solidFill>
                <a:srgbClr val="C00000"/>
              </a:solidFill>
            </a:rPr>
            <a:t>THRU ONLINE </a:t>
          </a:r>
          <a:endParaRPr lang="en-US" sz="2400" b="1" dirty="0">
            <a:solidFill>
              <a:srgbClr val="C00000"/>
            </a:solidFill>
          </a:endParaRPr>
        </a:p>
      </dgm:t>
    </dgm:pt>
    <dgm:pt modelId="{3DDD10BD-D00A-4921-9BA1-9A54A9791426}" type="parTrans" cxnId="{E569F5C0-002F-4BF5-808D-D0FF8473C4C6}">
      <dgm:prSet/>
      <dgm:spPr/>
      <dgm:t>
        <a:bodyPr/>
        <a:lstStyle/>
        <a:p>
          <a:endParaRPr lang="en-US"/>
        </a:p>
      </dgm:t>
    </dgm:pt>
    <dgm:pt modelId="{79E7649E-D6C4-487C-A437-F226991607F1}" type="sibTrans" cxnId="{E569F5C0-002F-4BF5-808D-D0FF8473C4C6}">
      <dgm:prSet/>
      <dgm:spPr/>
      <dgm:t>
        <a:bodyPr/>
        <a:lstStyle/>
        <a:p>
          <a:endParaRPr lang="en-US"/>
        </a:p>
      </dgm:t>
    </dgm:pt>
    <dgm:pt modelId="{E0300015-7BF8-407C-9BCC-97E14C50482B}">
      <dgm:prSet phldrT="[Text]"/>
      <dgm:spPr/>
      <dgm:t>
        <a:bodyPr/>
        <a:lstStyle/>
        <a:p>
          <a:r>
            <a:rPr lang="en-US" b="1" dirty="0" smtClean="0"/>
            <a:t>FAILURES / COPING MECHANISM </a:t>
          </a:r>
          <a:endParaRPr lang="en-US" b="1" dirty="0"/>
        </a:p>
      </dgm:t>
    </dgm:pt>
    <dgm:pt modelId="{6D35738C-6D2C-4D65-A45A-E103BFCA9ECA}" type="parTrans" cxnId="{78A0B3B1-E81B-4900-B035-376598ABC3C2}">
      <dgm:prSet/>
      <dgm:spPr/>
      <dgm:t>
        <a:bodyPr/>
        <a:lstStyle/>
        <a:p>
          <a:endParaRPr lang="en-US"/>
        </a:p>
      </dgm:t>
    </dgm:pt>
    <dgm:pt modelId="{C8BBCC3A-1391-40F5-90CA-D99FB3BA80D6}" type="sibTrans" cxnId="{78A0B3B1-E81B-4900-B035-376598ABC3C2}">
      <dgm:prSet/>
      <dgm:spPr/>
      <dgm:t>
        <a:bodyPr/>
        <a:lstStyle/>
        <a:p>
          <a:r>
            <a:rPr lang="en-US" b="1" dirty="0" smtClean="0"/>
            <a:t>LEAGL AWARENESS</a:t>
          </a:r>
        </a:p>
        <a:p>
          <a:r>
            <a:rPr lang="en-US" b="1" dirty="0" smtClean="0"/>
            <a:t>RELATED TO FAMILY </a:t>
          </a:r>
          <a:endParaRPr lang="en-US" b="1" dirty="0"/>
        </a:p>
      </dgm:t>
    </dgm:pt>
    <dgm:pt modelId="{4A6B52FC-ECB6-4C19-A15E-B1D905B37C96}">
      <dgm:prSet custT="1"/>
      <dgm:spPr/>
      <dgm:t>
        <a:bodyPr/>
        <a:lstStyle/>
        <a:p>
          <a:r>
            <a:rPr lang="en-US" sz="1800" b="1" dirty="0" smtClean="0"/>
            <a:t>ADDICTIONS</a:t>
          </a:r>
          <a:endParaRPr lang="en-US" sz="1800" b="1" dirty="0"/>
        </a:p>
      </dgm:t>
    </dgm:pt>
    <dgm:pt modelId="{C73A9522-1545-4AB3-96CB-11AD28364423}" type="parTrans" cxnId="{013A4E5B-FEA9-4A21-8E92-CDCB1866F47A}">
      <dgm:prSet/>
      <dgm:spPr/>
      <dgm:t>
        <a:bodyPr/>
        <a:lstStyle/>
        <a:p>
          <a:endParaRPr lang="en-US"/>
        </a:p>
      </dgm:t>
    </dgm:pt>
    <dgm:pt modelId="{D766BA9A-BBF0-4368-B455-D73C171FD59F}" type="sibTrans" cxnId="{013A4E5B-FEA9-4A21-8E92-CDCB1866F47A}">
      <dgm:prSet/>
      <dgm:spPr/>
      <dgm:t>
        <a:bodyPr/>
        <a:lstStyle/>
        <a:p>
          <a:r>
            <a:rPr lang="en-US" b="1" dirty="0" smtClean="0"/>
            <a:t>PARENTNG </a:t>
          </a:r>
          <a:endParaRPr lang="en-US" b="1" dirty="0"/>
        </a:p>
      </dgm:t>
    </dgm:pt>
    <dgm:pt modelId="{E02D8B35-F6BB-4053-9509-9B7FCD4680AA}" type="pres">
      <dgm:prSet presAssocID="{8376A0A3-7EB7-466D-9F9A-EE796DAA3C34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2B563870-079A-4BA7-AFD5-D868161F5C6A}" type="pres">
      <dgm:prSet presAssocID="{0B78A9BB-9CD6-421A-836E-D5DA796BA78B}" presName="composite" presStyleCnt="0"/>
      <dgm:spPr/>
    </dgm:pt>
    <dgm:pt modelId="{274B0B4E-FAD1-4CCD-8FFF-C5ECF7C7DB4D}" type="pres">
      <dgm:prSet presAssocID="{0B78A9BB-9CD6-421A-836E-D5DA796BA78B}" presName="Parent1" presStyleLbl="node1" presStyleIdx="0" presStyleCnt="8" custScaleX="178116" custLinFactNeighborX="35957" custLinFactNeighborY="-239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E93B6BF-056A-421F-A599-FE9ACB67A9BA}" type="pres">
      <dgm:prSet presAssocID="{0B78A9BB-9CD6-421A-836E-D5DA796BA78B}" presName="Childtext1" presStyleLbl="revTx" presStyleIdx="0" presStyleCnt="4" custLinFactNeighborX="28083" custLinFactNeighborY="-709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1030107-17E4-4208-90DD-89C513301C53}" type="pres">
      <dgm:prSet presAssocID="{0B78A9BB-9CD6-421A-836E-D5DA796BA78B}" presName="BalanceSpacing" presStyleCnt="0"/>
      <dgm:spPr/>
    </dgm:pt>
    <dgm:pt modelId="{BFB38CD1-A6D1-4CBA-8754-35B3A99021FC}" type="pres">
      <dgm:prSet presAssocID="{0B78A9BB-9CD6-421A-836E-D5DA796BA78B}" presName="BalanceSpacing1" presStyleCnt="0"/>
      <dgm:spPr/>
    </dgm:pt>
    <dgm:pt modelId="{2F28BA95-AA0B-4CAE-BCB7-EAB79A8CC8FE}" type="pres">
      <dgm:prSet presAssocID="{228D8764-D115-47D8-946E-644318B56995}" presName="Accent1Text" presStyleLbl="node1" presStyleIdx="1" presStyleCnt="8"/>
      <dgm:spPr/>
      <dgm:t>
        <a:bodyPr/>
        <a:lstStyle/>
        <a:p>
          <a:endParaRPr lang="en-US"/>
        </a:p>
      </dgm:t>
    </dgm:pt>
    <dgm:pt modelId="{D06ED067-C389-4F93-A8E6-D73B254F434C}" type="pres">
      <dgm:prSet presAssocID="{228D8764-D115-47D8-946E-644318B56995}" presName="spaceBetweenRectangles" presStyleCnt="0"/>
      <dgm:spPr/>
    </dgm:pt>
    <dgm:pt modelId="{B09DD8DA-BF11-4368-A728-249E45BA0E30}" type="pres">
      <dgm:prSet presAssocID="{4A6B52FC-ECB6-4C19-A15E-B1D905B37C96}" presName="composite" presStyleCnt="0"/>
      <dgm:spPr/>
    </dgm:pt>
    <dgm:pt modelId="{D87174AE-DA55-4A01-A002-1A933946E346}" type="pres">
      <dgm:prSet presAssocID="{4A6B52FC-ECB6-4C19-A15E-B1D905B37C96}" presName="Parent1" presStyleLbl="node1" presStyleIdx="2" presStyleCnt="8" custScaleX="126189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5CAB33-5FD0-48B0-8C9A-05FE0BA31E54}" type="pres">
      <dgm:prSet presAssocID="{4A6B52FC-ECB6-4C19-A15E-B1D905B37C96}" presName="Childtext1" presStyleLbl="revTx" presStyleIdx="1" presStyleCnt="4">
        <dgm:presLayoutVars>
          <dgm:chMax val="0"/>
          <dgm:chPref val="0"/>
          <dgm:bulletEnabled val="1"/>
        </dgm:presLayoutVars>
      </dgm:prSet>
      <dgm:spPr/>
    </dgm:pt>
    <dgm:pt modelId="{D69B2552-A57E-455A-992A-F1A1E0D22CDE}" type="pres">
      <dgm:prSet presAssocID="{4A6B52FC-ECB6-4C19-A15E-B1D905B37C96}" presName="BalanceSpacing" presStyleCnt="0"/>
      <dgm:spPr/>
    </dgm:pt>
    <dgm:pt modelId="{27F7AC08-A78A-426A-AC60-EE935FED4E2B}" type="pres">
      <dgm:prSet presAssocID="{4A6B52FC-ECB6-4C19-A15E-B1D905B37C96}" presName="BalanceSpacing1" presStyleCnt="0"/>
      <dgm:spPr/>
    </dgm:pt>
    <dgm:pt modelId="{D6EB7DFA-5839-430E-BB3C-9DD571C399B0}" type="pres">
      <dgm:prSet presAssocID="{D766BA9A-BBF0-4368-B455-D73C171FD59F}" presName="Accent1Text" presStyleLbl="node1" presStyleIdx="3" presStyleCnt="8"/>
      <dgm:spPr/>
      <dgm:t>
        <a:bodyPr/>
        <a:lstStyle/>
        <a:p>
          <a:endParaRPr lang="en-US"/>
        </a:p>
      </dgm:t>
    </dgm:pt>
    <dgm:pt modelId="{348A4054-9E3B-4F04-90FB-3F9DA1FF33EE}" type="pres">
      <dgm:prSet presAssocID="{D766BA9A-BBF0-4368-B455-D73C171FD59F}" presName="spaceBetweenRectangles" presStyleCnt="0"/>
      <dgm:spPr/>
    </dgm:pt>
    <dgm:pt modelId="{ACCDB7F9-8CEB-48ED-AE1B-DE6A11384F1E}" type="pres">
      <dgm:prSet presAssocID="{5029E6DC-2420-44BC-A4EE-9934C8EBC31B}" presName="composite" presStyleCnt="0"/>
      <dgm:spPr/>
    </dgm:pt>
    <dgm:pt modelId="{76CEABC3-433E-4963-BBA8-A7C22B43A31D}" type="pres">
      <dgm:prSet presAssocID="{5029E6DC-2420-44BC-A4EE-9934C8EBC31B}" presName="Parent1" presStyleLbl="node1" presStyleIdx="4" presStyleCnt="8" custScaleX="150727" custLinFactNeighborX="22326" custLinFactNeighborY="-241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D054CA-21A9-4853-95D2-318BB7BC8E34}" type="pres">
      <dgm:prSet presAssocID="{5029E6DC-2420-44BC-A4EE-9934C8EBC31B}" presName="Childtext1" presStyleLbl="revTx" presStyleIdx="2" presStyleCnt="4" custScaleX="143095" custLinFactX="-100000" custLinFactY="-17149" custLinFactNeighborX="-168636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C48B04-7CF5-4506-B894-AB6D19397E71}" type="pres">
      <dgm:prSet presAssocID="{5029E6DC-2420-44BC-A4EE-9934C8EBC31B}" presName="BalanceSpacing" presStyleCnt="0"/>
      <dgm:spPr/>
    </dgm:pt>
    <dgm:pt modelId="{3CF5B726-C1B6-4F57-861B-8DBAA2399A79}" type="pres">
      <dgm:prSet presAssocID="{5029E6DC-2420-44BC-A4EE-9934C8EBC31B}" presName="BalanceSpacing1" presStyleCnt="0"/>
      <dgm:spPr/>
    </dgm:pt>
    <dgm:pt modelId="{CB945BE1-6A6D-481E-9118-2340BDFF3AA7}" type="pres">
      <dgm:prSet presAssocID="{2203766D-66FD-461F-A964-04610645A9DD}" presName="Accent1Text" presStyleLbl="node1" presStyleIdx="5" presStyleCnt="8"/>
      <dgm:spPr/>
      <dgm:t>
        <a:bodyPr/>
        <a:lstStyle/>
        <a:p>
          <a:endParaRPr lang="en-US"/>
        </a:p>
      </dgm:t>
    </dgm:pt>
    <dgm:pt modelId="{40C04C08-45DA-4B76-8104-1059D358F47F}" type="pres">
      <dgm:prSet presAssocID="{2203766D-66FD-461F-A964-04610645A9DD}" presName="spaceBetweenRectangles" presStyleCnt="0"/>
      <dgm:spPr/>
    </dgm:pt>
    <dgm:pt modelId="{162C7367-98A9-4770-B680-BAE469103CC4}" type="pres">
      <dgm:prSet presAssocID="{E0300015-7BF8-407C-9BCC-97E14C50482B}" presName="composite" presStyleCnt="0"/>
      <dgm:spPr/>
    </dgm:pt>
    <dgm:pt modelId="{8F7D6D07-E4EE-400C-A77E-D9D4E20267C8}" type="pres">
      <dgm:prSet presAssocID="{E0300015-7BF8-407C-9BCC-97E14C50482B}" presName="Parent1" presStyleLbl="node1" presStyleIdx="6" presStyleCnt="8" custScaleX="14402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C173ECF-7416-47CD-B785-0803CDDF9750}" type="pres">
      <dgm:prSet presAssocID="{E0300015-7BF8-407C-9BCC-97E14C50482B}" presName="Childtext1" presStyleLbl="revTx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92171F-97D7-4D39-A029-5387EBBB89B5}" type="pres">
      <dgm:prSet presAssocID="{E0300015-7BF8-407C-9BCC-97E14C50482B}" presName="BalanceSpacing" presStyleCnt="0"/>
      <dgm:spPr/>
    </dgm:pt>
    <dgm:pt modelId="{38EA4BCE-7FB5-49DC-9B01-3DA2B7D3ACBD}" type="pres">
      <dgm:prSet presAssocID="{E0300015-7BF8-407C-9BCC-97E14C50482B}" presName="BalanceSpacing1" presStyleCnt="0"/>
      <dgm:spPr/>
    </dgm:pt>
    <dgm:pt modelId="{B153E347-6312-4828-9988-17255C4BBD17}" type="pres">
      <dgm:prSet presAssocID="{C8BBCC3A-1391-40F5-90CA-D99FB3BA80D6}" presName="Accent1Text" presStyleLbl="node1" presStyleIdx="7" presStyleCnt="8"/>
      <dgm:spPr/>
      <dgm:t>
        <a:bodyPr/>
        <a:lstStyle/>
        <a:p>
          <a:endParaRPr lang="en-US"/>
        </a:p>
      </dgm:t>
    </dgm:pt>
  </dgm:ptLst>
  <dgm:cxnLst>
    <dgm:cxn modelId="{78A0B3B1-E81B-4900-B035-376598ABC3C2}" srcId="{8376A0A3-7EB7-466D-9F9A-EE796DAA3C34}" destId="{E0300015-7BF8-407C-9BCC-97E14C50482B}" srcOrd="3" destOrd="0" parTransId="{6D35738C-6D2C-4D65-A45A-E103BFCA9ECA}" sibTransId="{C8BBCC3A-1391-40F5-90CA-D99FB3BA80D6}"/>
    <dgm:cxn modelId="{013A4E5B-FEA9-4A21-8E92-CDCB1866F47A}" srcId="{8376A0A3-7EB7-466D-9F9A-EE796DAA3C34}" destId="{4A6B52FC-ECB6-4C19-A15E-B1D905B37C96}" srcOrd="1" destOrd="0" parTransId="{C73A9522-1545-4AB3-96CB-11AD28364423}" sibTransId="{D766BA9A-BBF0-4368-B455-D73C171FD59F}"/>
    <dgm:cxn modelId="{04CF058E-E6CC-49C8-83A8-08E94265AA79}" type="presOf" srcId="{228D8764-D115-47D8-946E-644318B56995}" destId="{2F28BA95-AA0B-4CAE-BCB7-EAB79A8CC8FE}" srcOrd="0" destOrd="0" presId="urn:microsoft.com/office/officeart/2008/layout/AlternatingHexagons"/>
    <dgm:cxn modelId="{1774770B-A37B-4173-90FA-3C6C3EB9D1C4}" type="presOf" srcId="{C8BBCC3A-1391-40F5-90CA-D99FB3BA80D6}" destId="{B153E347-6312-4828-9988-17255C4BBD17}" srcOrd="0" destOrd="0" presId="urn:microsoft.com/office/officeart/2008/layout/AlternatingHexagons"/>
    <dgm:cxn modelId="{7EBB1053-25E0-43DD-927D-18039CDF912A}" type="presOf" srcId="{8376A0A3-7EB7-466D-9F9A-EE796DAA3C34}" destId="{E02D8B35-F6BB-4053-9509-9B7FCD4680AA}" srcOrd="0" destOrd="0" presId="urn:microsoft.com/office/officeart/2008/layout/AlternatingHexagons"/>
    <dgm:cxn modelId="{2A0A89CE-F13B-43AA-96D9-80A7677FDF41}" type="presOf" srcId="{D766BA9A-BBF0-4368-B455-D73C171FD59F}" destId="{D6EB7DFA-5839-430E-BB3C-9DD571C399B0}" srcOrd="0" destOrd="0" presId="urn:microsoft.com/office/officeart/2008/layout/AlternatingHexagons"/>
    <dgm:cxn modelId="{F1243FA6-832A-4A91-999F-2F732D30946C}" type="presOf" srcId="{0B78A9BB-9CD6-421A-836E-D5DA796BA78B}" destId="{274B0B4E-FAD1-4CCD-8FFF-C5ECF7C7DB4D}" srcOrd="0" destOrd="0" presId="urn:microsoft.com/office/officeart/2008/layout/AlternatingHexagons"/>
    <dgm:cxn modelId="{524E9573-8570-49F6-B878-C8995353428E}" type="presOf" srcId="{4A6B52FC-ECB6-4C19-A15E-B1D905B37C96}" destId="{D87174AE-DA55-4A01-A002-1A933946E346}" srcOrd="0" destOrd="0" presId="urn:microsoft.com/office/officeart/2008/layout/AlternatingHexagons"/>
    <dgm:cxn modelId="{D92B8D68-0D63-41F3-9990-759D96818732}" srcId="{8376A0A3-7EB7-466D-9F9A-EE796DAA3C34}" destId="{0B78A9BB-9CD6-421A-836E-D5DA796BA78B}" srcOrd="0" destOrd="0" parTransId="{D8BF94B0-C2B5-4636-842A-53AA9C5D5BE0}" sibTransId="{228D8764-D115-47D8-946E-644318B56995}"/>
    <dgm:cxn modelId="{DBEFA6EA-A656-4E5D-800A-7359030FF8FB}" type="presOf" srcId="{B17DFBC0-6118-41DA-B2F5-47B8A19683A6}" destId="{23D054CA-21A9-4853-95D2-318BB7BC8E34}" srcOrd="0" destOrd="0" presId="urn:microsoft.com/office/officeart/2008/layout/AlternatingHexagons"/>
    <dgm:cxn modelId="{52221EB6-5312-46AA-B66C-DB1F6156BBCC}" type="presOf" srcId="{2203766D-66FD-461F-A964-04610645A9DD}" destId="{CB945BE1-6A6D-481E-9118-2340BDFF3AA7}" srcOrd="0" destOrd="0" presId="urn:microsoft.com/office/officeart/2008/layout/AlternatingHexagons"/>
    <dgm:cxn modelId="{FB685CE7-4379-422B-88ED-6BAF36528FB1}" type="presOf" srcId="{E0300015-7BF8-407C-9BCC-97E14C50482B}" destId="{8F7D6D07-E4EE-400C-A77E-D9D4E20267C8}" srcOrd="0" destOrd="0" presId="urn:microsoft.com/office/officeart/2008/layout/AlternatingHexagons"/>
    <dgm:cxn modelId="{21A23520-B4BD-4E68-BB38-78917AF07029}" srcId="{8376A0A3-7EB7-466D-9F9A-EE796DAA3C34}" destId="{5029E6DC-2420-44BC-A4EE-9934C8EBC31B}" srcOrd="2" destOrd="0" parTransId="{92BAE4BD-533E-4A6F-97EE-81BB84965C78}" sibTransId="{2203766D-66FD-461F-A964-04610645A9DD}"/>
    <dgm:cxn modelId="{FD201CAF-DF09-4B99-BB87-D5D20B4FB7FD}" type="presOf" srcId="{5029E6DC-2420-44BC-A4EE-9934C8EBC31B}" destId="{76CEABC3-433E-4963-BBA8-A7C22B43A31D}" srcOrd="0" destOrd="0" presId="urn:microsoft.com/office/officeart/2008/layout/AlternatingHexagons"/>
    <dgm:cxn modelId="{E569F5C0-002F-4BF5-808D-D0FF8473C4C6}" srcId="{5029E6DC-2420-44BC-A4EE-9934C8EBC31B}" destId="{B17DFBC0-6118-41DA-B2F5-47B8A19683A6}" srcOrd="0" destOrd="0" parTransId="{3DDD10BD-D00A-4921-9BA1-9A54A9791426}" sibTransId="{79E7649E-D6C4-487C-A437-F226991607F1}"/>
    <dgm:cxn modelId="{EDFB795E-9289-485E-BBE4-FCB30D0A7F77}" type="presParOf" srcId="{E02D8B35-F6BB-4053-9509-9B7FCD4680AA}" destId="{2B563870-079A-4BA7-AFD5-D868161F5C6A}" srcOrd="0" destOrd="0" presId="urn:microsoft.com/office/officeart/2008/layout/AlternatingHexagons"/>
    <dgm:cxn modelId="{E487C07F-CED7-49CE-945F-55663D5244F2}" type="presParOf" srcId="{2B563870-079A-4BA7-AFD5-D868161F5C6A}" destId="{274B0B4E-FAD1-4CCD-8FFF-C5ECF7C7DB4D}" srcOrd="0" destOrd="0" presId="urn:microsoft.com/office/officeart/2008/layout/AlternatingHexagons"/>
    <dgm:cxn modelId="{013CCABE-AD0C-41CB-A1BC-2C3C60B3C145}" type="presParOf" srcId="{2B563870-079A-4BA7-AFD5-D868161F5C6A}" destId="{8E93B6BF-056A-421F-A599-FE9ACB67A9BA}" srcOrd="1" destOrd="0" presId="urn:microsoft.com/office/officeart/2008/layout/AlternatingHexagons"/>
    <dgm:cxn modelId="{C2AE1641-EBF1-42F1-8381-B5AB1BAB1173}" type="presParOf" srcId="{2B563870-079A-4BA7-AFD5-D868161F5C6A}" destId="{A1030107-17E4-4208-90DD-89C513301C53}" srcOrd="2" destOrd="0" presId="urn:microsoft.com/office/officeart/2008/layout/AlternatingHexagons"/>
    <dgm:cxn modelId="{6DA73FF3-93EB-4E50-9E5E-5D990D53B7C9}" type="presParOf" srcId="{2B563870-079A-4BA7-AFD5-D868161F5C6A}" destId="{BFB38CD1-A6D1-4CBA-8754-35B3A99021FC}" srcOrd="3" destOrd="0" presId="urn:microsoft.com/office/officeart/2008/layout/AlternatingHexagons"/>
    <dgm:cxn modelId="{5542268E-44B8-4CAF-87D2-78E29D578D68}" type="presParOf" srcId="{2B563870-079A-4BA7-AFD5-D868161F5C6A}" destId="{2F28BA95-AA0B-4CAE-BCB7-EAB79A8CC8FE}" srcOrd="4" destOrd="0" presId="urn:microsoft.com/office/officeart/2008/layout/AlternatingHexagons"/>
    <dgm:cxn modelId="{0D92AD33-7BB9-4F14-B6AF-0BD88CE3DECC}" type="presParOf" srcId="{E02D8B35-F6BB-4053-9509-9B7FCD4680AA}" destId="{D06ED067-C389-4F93-A8E6-D73B254F434C}" srcOrd="1" destOrd="0" presId="urn:microsoft.com/office/officeart/2008/layout/AlternatingHexagons"/>
    <dgm:cxn modelId="{65282A6F-8301-4A8A-91F9-33ECAA5A1406}" type="presParOf" srcId="{E02D8B35-F6BB-4053-9509-9B7FCD4680AA}" destId="{B09DD8DA-BF11-4368-A728-249E45BA0E30}" srcOrd="2" destOrd="0" presId="urn:microsoft.com/office/officeart/2008/layout/AlternatingHexagons"/>
    <dgm:cxn modelId="{EFB3657E-BFC5-4CE9-A77F-86ABCB1ED07A}" type="presParOf" srcId="{B09DD8DA-BF11-4368-A728-249E45BA0E30}" destId="{D87174AE-DA55-4A01-A002-1A933946E346}" srcOrd="0" destOrd="0" presId="urn:microsoft.com/office/officeart/2008/layout/AlternatingHexagons"/>
    <dgm:cxn modelId="{8E56EB6E-5314-44CD-86D7-86B8B0D958D2}" type="presParOf" srcId="{B09DD8DA-BF11-4368-A728-249E45BA0E30}" destId="{0F5CAB33-5FD0-48B0-8C9A-05FE0BA31E54}" srcOrd="1" destOrd="0" presId="urn:microsoft.com/office/officeart/2008/layout/AlternatingHexagons"/>
    <dgm:cxn modelId="{91A1756A-BA76-4791-AA23-1C8A1CE9F995}" type="presParOf" srcId="{B09DD8DA-BF11-4368-A728-249E45BA0E30}" destId="{D69B2552-A57E-455A-992A-F1A1E0D22CDE}" srcOrd="2" destOrd="0" presId="urn:microsoft.com/office/officeart/2008/layout/AlternatingHexagons"/>
    <dgm:cxn modelId="{240CEABB-0BA4-4C04-B6A1-E339EACF9DD0}" type="presParOf" srcId="{B09DD8DA-BF11-4368-A728-249E45BA0E30}" destId="{27F7AC08-A78A-426A-AC60-EE935FED4E2B}" srcOrd="3" destOrd="0" presId="urn:microsoft.com/office/officeart/2008/layout/AlternatingHexagons"/>
    <dgm:cxn modelId="{DB85FDA4-E95A-4496-A96B-B6BE33354D93}" type="presParOf" srcId="{B09DD8DA-BF11-4368-A728-249E45BA0E30}" destId="{D6EB7DFA-5839-430E-BB3C-9DD571C399B0}" srcOrd="4" destOrd="0" presId="urn:microsoft.com/office/officeart/2008/layout/AlternatingHexagons"/>
    <dgm:cxn modelId="{561F2453-706A-49B0-99C3-F775934BFEB7}" type="presParOf" srcId="{E02D8B35-F6BB-4053-9509-9B7FCD4680AA}" destId="{348A4054-9E3B-4F04-90FB-3F9DA1FF33EE}" srcOrd="3" destOrd="0" presId="urn:microsoft.com/office/officeart/2008/layout/AlternatingHexagons"/>
    <dgm:cxn modelId="{8C16CD63-42D6-41B5-8132-32245E8BA10B}" type="presParOf" srcId="{E02D8B35-F6BB-4053-9509-9B7FCD4680AA}" destId="{ACCDB7F9-8CEB-48ED-AE1B-DE6A11384F1E}" srcOrd="4" destOrd="0" presId="urn:microsoft.com/office/officeart/2008/layout/AlternatingHexagons"/>
    <dgm:cxn modelId="{2FC28877-06D9-4AFE-8178-54F45681D089}" type="presParOf" srcId="{ACCDB7F9-8CEB-48ED-AE1B-DE6A11384F1E}" destId="{76CEABC3-433E-4963-BBA8-A7C22B43A31D}" srcOrd="0" destOrd="0" presId="urn:microsoft.com/office/officeart/2008/layout/AlternatingHexagons"/>
    <dgm:cxn modelId="{32330320-ABE2-4A06-9993-29262CAE8331}" type="presParOf" srcId="{ACCDB7F9-8CEB-48ED-AE1B-DE6A11384F1E}" destId="{23D054CA-21A9-4853-95D2-318BB7BC8E34}" srcOrd="1" destOrd="0" presId="urn:microsoft.com/office/officeart/2008/layout/AlternatingHexagons"/>
    <dgm:cxn modelId="{6D796BA1-F603-4B89-8C9C-98BF1FA51687}" type="presParOf" srcId="{ACCDB7F9-8CEB-48ED-AE1B-DE6A11384F1E}" destId="{17C48B04-7CF5-4506-B894-AB6D19397E71}" srcOrd="2" destOrd="0" presId="urn:microsoft.com/office/officeart/2008/layout/AlternatingHexagons"/>
    <dgm:cxn modelId="{9936145C-108A-4747-8EC9-EFD81CFA358C}" type="presParOf" srcId="{ACCDB7F9-8CEB-48ED-AE1B-DE6A11384F1E}" destId="{3CF5B726-C1B6-4F57-861B-8DBAA2399A79}" srcOrd="3" destOrd="0" presId="urn:microsoft.com/office/officeart/2008/layout/AlternatingHexagons"/>
    <dgm:cxn modelId="{9245B8C4-65F7-4F8D-8003-170FF5332A5F}" type="presParOf" srcId="{ACCDB7F9-8CEB-48ED-AE1B-DE6A11384F1E}" destId="{CB945BE1-6A6D-481E-9118-2340BDFF3AA7}" srcOrd="4" destOrd="0" presId="urn:microsoft.com/office/officeart/2008/layout/AlternatingHexagons"/>
    <dgm:cxn modelId="{34183BCC-74A4-4A19-9D80-E433E8577DD3}" type="presParOf" srcId="{E02D8B35-F6BB-4053-9509-9B7FCD4680AA}" destId="{40C04C08-45DA-4B76-8104-1059D358F47F}" srcOrd="5" destOrd="0" presId="urn:microsoft.com/office/officeart/2008/layout/AlternatingHexagons"/>
    <dgm:cxn modelId="{A6C9C20F-FD81-4DF4-AF77-3CFE556BAE47}" type="presParOf" srcId="{E02D8B35-F6BB-4053-9509-9B7FCD4680AA}" destId="{162C7367-98A9-4770-B680-BAE469103CC4}" srcOrd="6" destOrd="0" presId="urn:microsoft.com/office/officeart/2008/layout/AlternatingHexagons"/>
    <dgm:cxn modelId="{4ECDDEE6-4BEE-4ADE-9439-68F972D1EAB5}" type="presParOf" srcId="{162C7367-98A9-4770-B680-BAE469103CC4}" destId="{8F7D6D07-E4EE-400C-A77E-D9D4E20267C8}" srcOrd="0" destOrd="0" presId="urn:microsoft.com/office/officeart/2008/layout/AlternatingHexagons"/>
    <dgm:cxn modelId="{85F60E14-84B3-4A01-A6DD-03B07254EF3A}" type="presParOf" srcId="{162C7367-98A9-4770-B680-BAE469103CC4}" destId="{8C173ECF-7416-47CD-B785-0803CDDF9750}" srcOrd="1" destOrd="0" presId="urn:microsoft.com/office/officeart/2008/layout/AlternatingHexagons"/>
    <dgm:cxn modelId="{5B27903D-56B0-4436-AA05-2D80DB0DCF94}" type="presParOf" srcId="{162C7367-98A9-4770-B680-BAE469103CC4}" destId="{EC92171F-97D7-4D39-A029-5387EBBB89B5}" srcOrd="2" destOrd="0" presId="urn:microsoft.com/office/officeart/2008/layout/AlternatingHexagons"/>
    <dgm:cxn modelId="{96D57D67-C968-48AA-8620-CA714FA087EE}" type="presParOf" srcId="{162C7367-98A9-4770-B680-BAE469103CC4}" destId="{38EA4BCE-7FB5-49DC-9B01-3DA2B7D3ACBD}" srcOrd="3" destOrd="0" presId="urn:microsoft.com/office/officeart/2008/layout/AlternatingHexagons"/>
    <dgm:cxn modelId="{481B6C6B-42EE-498F-A15D-07CC551DFCBE}" type="presParOf" srcId="{162C7367-98A9-4770-B680-BAE469103CC4}" destId="{B153E347-6312-4828-9988-17255C4BBD17}" srcOrd="4" destOrd="0" presId="urn:microsoft.com/office/officeart/2008/layout/AlternatingHexagons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6329CAB5-4046-4AEE-86FD-BA482AF12DCB}" type="doc">
      <dgm:prSet loTypeId="urn:microsoft.com/office/officeart/2005/8/layout/vList6" loCatId="list" qsTypeId="urn:microsoft.com/office/officeart/2005/8/quickstyle/simple1" qsCatId="simple" csTypeId="urn:microsoft.com/office/officeart/2005/8/colors/colorful1#8" csCatId="colorful" phldr="1"/>
      <dgm:spPr/>
      <dgm:t>
        <a:bodyPr/>
        <a:lstStyle/>
        <a:p>
          <a:endParaRPr lang="en-US"/>
        </a:p>
      </dgm:t>
    </dgm:pt>
    <dgm:pt modelId="{DC5E565D-6FE3-432A-98F7-910A58BCCF5E}">
      <dgm:prSet phldrT="[Text]"/>
      <dgm:spPr/>
      <dgm:t>
        <a:bodyPr/>
        <a:lstStyle/>
        <a:p>
          <a:r>
            <a:rPr lang="en-US" dirty="0" smtClean="0"/>
            <a:t>IMPLEMENTATION</a:t>
          </a:r>
          <a:endParaRPr lang="en-US" dirty="0"/>
        </a:p>
      </dgm:t>
    </dgm:pt>
    <dgm:pt modelId="{01A43038-47CB-446A-8C2B-FA6D860473B2}" type="parTrans" cxnId="{6AAFA00E-0267-4D6B-B168-D0C1B5B252E8}">
      <dgm:prSet/>
      <dgm:spPr/>
      <dgm:t>
        <a:bodyPr/>
        <a:lstStyle/>
        <a:p>
          <a:endParaRPr lang="en-US"/>
        </a:p>
      </dgm:t>
    </dgm:pt>
    <dgm:pt modelId="{DD5019E4-6E3A-4A0A-B88B-538FB13F18DD}" type="sibTrans" cxnId="{6AAFA00E-0267-4D6B-B168-D0C1B5B252E8}">
      <dgm:prSet/>
      <dgm:spPr/>
      <dgm:t>
        <a:bodyPr/>
        <a:lstStyle/>
        <a:p>
          <a:endParaRPr lang="en-US"/>
        </a:p>
      </dgm:t>
    </dgm:pt>
    <dgm:pt modelId="{87F1A224-DA49-4EFA-9908-BF8658C12C95}">
      <dgm:prSet phldrT="[Text]"/>
      <dgm:spPr/>
      <dgm:t>
        <a:bodyPr/>
        <a:lstStyle/>
        <a:p>
          <a:r>
            <a:rPr lang="en-US" dirty="0" smtClean="0"/>
            <a:t>ONLINE </a:t>
          </a:r>
          <a:endParaRPr lang="en-US" dirty="0"/>
        </a:p>
      </dgm:t>
    </dgm:pt>
    <dgm:pt modelId="{232BE310-9C54-4540-BDF5-BCBD69DC37DC}" type="parTrans" cxnId="{A5DB7C1E-3EA3-45D4-BD3C-7439FC6CCF94}">
      <dgm:prSet/>
      <dgm:spPr/>
      <dgm:t>
        <a:bodyPr/>
        <a:lstStyle/>
        <a:p>
          <a:endParaRPr lang="en-US"/>
        </a:p>
      </dgm:t>
    </dgm:pt>
    <dgm:pt modelId="{53699810-6426-461E-BB4B-EE268CE05A28}" type="sibTrans" cxnId="{A5DB7C1E-3EA3-45D4-BD3C-7439FC6CCF94}">
      <dgm:prSet/>
      <dgm:spPr/>
      <dgm:t>
        <a:bodyPr/>
        <a:lstStyle/>
        <a:p>
          <a:endParaRPr lang="en-US"/>
        </a:p>
      </dgm:t>
    </dgm:pt>
    <dgm:pt modelId="{AE783888-7C84-45C9-BFF4-EF0CFACA466A}">
      <dgm:prSet phldrT="[Text]"/>
      <dgm:spPr/>
      <dgm:t>
        <a:bodyPr/>
        <a:lstStyle/>
        <a:p>
          <a:r>
            <a:rPr lang="en-US" dirty="0" smtClean="0"/>
            <a:t>VOLUNTEERING OF EMPLOYEES / REFERALS FROM MANAGERS (NON COERCION) </a:t>
          </a:r>
          <a:endParaRPr lang="en-US" dirty="0"/>
        </a:p>
      </dgm:t>
    </dgm:pt>
    <dgm:pt modelId="{0D725198-27A7-4CA2-AAC9-832515949188}" type="parTrans" cxnId="{1BEB1915-CE81-4396-92E5-0ADAAE93126B}">
      <dgm:prSet/>
      <dgm:spPr/>
      <dgm:t>
        <a:bodyPr/>
        <a:lstStyle/>
        <a:p>
          <a:endParaRPr lang="en-US"/>
        </a:p>
      </dgm:t>
    </dgm:pt>
    <dgm:pt modelId="{FC9ACD74-D1EB-484A-8519-BA165C64691F}" type="sibTrans" cxnId="{1BEB1915-CE81-4396-92E5-0ADAAE93126B}">
      <dgm:prSet/>
      <dgm:spPr/>
      <dgm:t>
        <a:bodyPr/>
        <a:lstStyle/>
        <a:p>
          <a:endParaRPr lang="en-US"/>
        </a:p>
      </dgm:t>
    </dgm:pt>
    <dgm:pt modelId="{5AE6287A-92A0-4DC7-A5AD-36260F43186C}">
      <dgm:prSet phldrT="[Text]"/>
      <dgm:spPr/>
      <dgm:t>
        <a:bodyPr/>
        <a:lstStyle/>
        <a:p>
          <a:r>
            <a:rPr lang="en-US" dirty="0" smtClean="0"/>
            <a:t>SUSTAINABILITY</a:t>
          </a:r>
          <a:endParaRPr lang="en-US" dirty="0"/>
        </a:p>
      </dgm:t>
    </dgm:pt>
    <dgm:pt modelId="{5C037DFC-6B37-4EE2-8841-806819DAEF8E}" type="parTrans" cxnId="{4BDC4882-643D-4FC7-8E11-C4F1F4D49715}">
      <dgm:prSet/>
      <dgm:spPr/>
      <dgm:t>
        <a:bodyPr/>
        <a:lstStyle/>
        <a:p>
          <a:endParaRPr lang="en-US"/>
        </a:p>
      </dgm:t>
    </dgm:pt>
    <dgm:pt modelId="{77236729-A5F9-47D0-9112-6581AA5CAD0F}" type="sibTrans" cxnId="{4BDC4882-643D-4FC7-8E11-C4F1F4D49715}">
      <dgm:prSet/>
      <dgm:spPr/>
      <dgm:t>
        <a:bodyPr/>
        <a:lstStyle/>
        <a:p>
          <a:endParaRPr lang="en-US"/>
        </a:p>
      </dgm:t>
    </dgm:pt>
    <dgm:pt modelId="{0DC84303-40E8-4F22-A90C-F608986442E3}">
      <dgm:prSet phldrT="[Text]"/>
      <dgm:spPr/>
      <dgm:t>
        <a:bodyPr/>
        <a:lstStyle/>
        <a:p>
          <a:r>
            <a:rPr lang="en-US" sz="2100" dirty="0" smtClean="0"/>
            <a:t>BY BUILDING CREDIBILITY </a:t>
          </a:r>
          <a:endParaRPr lang="en-US" sz="2100" dirty="0"/>
        </a:p>
      </dgm:t>
    </dgm:pt>
    <dgm:pt modelId="{46B64D01-34B5-4770-A7DC-5B3A09B1884F}" type="parTrans" cxnId="{E3D0A784-DDBB-4AF7-BF86-B30CAE88E778}">
      <dgm:prSet/>
      <dgm:spPr/>
      <dgm:t>
        <a:bodyPr/>
        <a:lstStyle/>
        <a:p>
          <a:endParaRPr lang="en-US"/>
        </a:p>
      </dgm:t>
    </dgm:pt>
    <dgm:pt modelId="{C961C2BC-F29B-4E80-8154-C09B145560FE}" type="sibTrans" cxnId="{E3D0A784-DDBB-4AF7-BF86-B30CAE88E778}">
      <dgm:prSet/>
      <dgm:spPr/>
      <dgm:t>
        <a:bodyPr/>
        <a:lstStyle/>
        <a:p>
          <a:endParaRPr lang="en-US"/>
        </a:p>
      </dgm:t>
    </dgm:pt>
    <dgm:pt modelId="{028CF469-113B-4A29-A4D3-A73BC849ECC9}">
      <dgm:prSet phldrT="[Text]" custT="1"/>
      <dgm:spPr/>
      <dgm:t>
        <a:bodyPr/>
        <a:lstStyle/>
        <a:p>
          <a:r>
            <a:rPr lang="en-US" sz="2800" b="1" dirty="0" smtClean="0"/>
            <a:t>Your input is needed</a:t>
          </a:r>
          <a:endParaRPr lang="en-US" sz="2800" b="1" dirty="0"/>
        </a:p>
      </dgm:t>
    </dgm:pt>
    <dgm:pt modelId="{3965EA3B-8A5E-437F-A369-3E3D91E9549E}" type="parTrans" cxnId="{73F1AF43-CC42-4E9E-9046-C19F1386724F}">
      <dgm:prSet/>
      <dgm:spPr/>
      <dgm:t>
        <a:bodyPr/>
        <a:lstStyle/>
        <a:p>
          <a:endParaRPr lang="en-US"/>
        </a:p>
      </dgm:t>
    </dgm:pt>
    <dgm:pt modelId="{EC4C876F-CB66-4D54-B36F-7C7C2356AC21}" type="sibTrans" cxnId="{73F1AF43-CC42-4E9E-9046-C19F1386724F}">
      <dgm:prSet/>
      <dgm:spPr/>
      <dgm:t>
        <a:bodyPr/>
        <a:lstStyle/>
        <a:p>
          <a:endParaRPr lang="en-US"/>
        </a:p>
      </dgm:t>
    </dgm:pt>
    <dgm:pt modelId="{579CF4F4-0265-41EF-B0CE-3753ECCBDABA}">
      <dgm:prSet phldrT="[Text]"/>
      <dgm:spPr/>
      <dgm:t>
        <a:bodyPr/>
        <a:lstStyle/>
        <a:p>
          <a:r>
            <a:rPr lang="en-US" dirty="0" smtClean="0"/>
            <a:t>CHOICE OF COUNSELORS BASED ON COUNSELORS VARIOUS SKILLSET</a:t>
          </a:r>
          <a:endParaRPr lang="en-US" dirty="0"/>
        </a:p>
      </dgm:t>
    </dgm:pt>
    <dgm:pt modelId="{C303BDBD-AF5D-45D7-906D-9F694EB09F6C}" type="parTrans" cxnId="{BE38262E-0FF1-4A9E-BEFA-8BF5C6D0D93F}">
      <dgm:prSet/>
      <dgm:spPr/>
      <dgm:t>
        <a:bodyPr/>
        <a:lstStyle/>
        <a:p>
          <a:endParaRPr lang="en-US"/>
        </a:p>
      </dgm:t>
    </dgm:pt>
    <dgm:pt modelId="{BADFBCF1-D983-43B0-B7EB-E3F44FC23858}" type="sibTrans" cxnId="{BE38262E-0FF1-4A9E-BEFA-8BF5C6D0D93F}">
      <dgm:prSet/>
      <dgm:spPr/>
      <dgm:t>
        <a:bodyPr/>
        <a:lstStyle/>
        <a:p>
          <a:endParaRPr lang="en-US"/>
        </a:p>
      </dgm:t>
    </dgm:pt>
    <dgm:pt modelId="{C9E4D1F7-E0E6-4271-924D-62C0A26F15A7}">
      <dgm:prSet phldrT="[Text]"/>
      <dgm:spPr/>
      <dgm:t>
        <a:bodyPr/>
        <a:lstStyle/>
        <a:p>
          <a:r>
            <a:rPr lang="en-US" dirty="0" smtClean="0"/>
            <a:t>365 DAYS </a:t>
          </a:r>
          <a:endParaRPr lang="en-US" dirty="0"/>
        </a:p>
      </dgm:t>
    </dgm:pt>
    <dgm:pt modelId="{3273FA16-5DB1-4280-A04D-FAD62AFDAB1B}" type="parTrans" cxnId="{29BA9123-121A-4585-82E9-3C366E31D5A9}">
      <dgm:prSet/>
      <dgm:spPr/>
      <dgm:t>
        <a:bodyPr/>
        <a:lstStyle/>
        <a:p>
          <a:endParaRPr lang="en-US"/>
        </a:p>
      </dgm:t>
    </dgm:pt>
    <dgm:pt modelId="{4416F50A-066F-457A-98ED-B5A5BC6344BD}" type="sibTrans" cxnId="{29BA9123-121A-4585-82E9-3C366E31D5A9}">
      <dgm:prSet/>
      <dgm:spPr/>
      <dgm:t>
        <a:bodyPr/>
        <a:lstStyle/>
        <a:p>
          <a:endParaRPr lang="en-US"/>
        </a:p>
      </dgm:t>
    </dgm:pt>
    <dgm:pt modelId="{0D76549D-4292-40DF-A305-4059D4E6C1C3}" type="pres">
      <dgm:prSet presAssocID="{6329CAB5-4046-4AEE-86FD-BA482AF12DCB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9C551D70-B300-44BD-B3E3-C069084B7464}" type="pres">
      <dgm:prSet presAssocID="{DC5E565D-6FE3-432A-98F7-910A58BCCF5E}" presName="linNode" presStyleCnt="0"/>
      <dgm:spPr/>
    </dgm:pt>
    <dgm:pt modelId="{8E0E27F8-7167-4D88-9666-48B21687601D}" type="pres">
      <dgm:prSet presAssocID="{DC5E565D-6FE3-432A-98F7-910A58BCCF5E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FD0F17-8F79-4EC4-80AB-1C732B44D4EF}" type="pres">
      <dgm:prSet presAssocID="{DC5E565D-6FE3-432A-98F7-910A58BCCF5E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86C1DB-5B4C-4D05-A3D6-DA59AC978691}" type="pres">
      <dgm:prSet presAssocID="{DD5019E4-6E3A-4A0A-B88B-538FB13F18DD}" presName="spacing" presStyleCnt="0"/>
      <dgm:spPr/>
    </dgm:pt>
    <dgm:pt modelId="{724A92E8-9DA2-4803-8A89-D1D6D5DDCF33}" type="pres">
      <dgm:prSet presAssocID="{5AE6287A-92A0-4DC7-A5AD-36260F43186C}" presName="linNode" presStyleCnt="0"/>
      <dgm:spPr/>
    </dgm:pt>
    <dgm:pt modelId="{706644A2-B527-4240-BD09-DD6C89E6D973}" type="pres">
      <dgm:prSet presAssocID="{5AE6287A-92A0-4DC7-A5AD-36260F43186C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9EA76E-C108-4699-9321-05B95A984F37}" type="pres">
      <dgm:prSet presAssocID="{5AE6287A-92A0-4DC7-A5AD-36260F43186C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3F1AF43-CC42-4E9E-9046-C19F1386724F}" srcId="{5AE6287A-92A0-4DC7-A5AD-36260F43186C}" destId="{028CF469-113B-4A29-A4D3-A73BC849ECC9}" srcOrd="1" destOrd="0" parTransId="{3965EA3B-8A5E-437F-A369-3E3D91E9549E}" sibTransId="{EC4C876F-CB66-4D54-B36F-7C7C2356AC21}"/>
    <dgm:cxn modelId="{BE38262E-0FF1-4A9E-BEFA-8BF5C6D0D93F}" srcId="{DC5E565D-6FE3-432A-98F7-910A58BCCF5E}" destId="{579CF4F4-0265-41EF-B0CE-3753ECCBDABA}" srcOrd="2" destOrd="0" parTransId="{C303BDBD-AF5D-45D7-906D-9F694EB09F6C}" sibTransId="{BADFBCF1-D983-43B0-B7EB-E3F44FC23858}"/>
    <dgm:cxn modelId="{068C0FC7-C42E-4B07-B428-35F82FB07456}" type="presOf" srcId="{579CF4F4-0265-41EF-B0CE-3753ECCBDABA}" destId="{72FD0F17-8F79-4EC4-80AB-1C732B44D4EF}" srcOrd="0" destOrd="2" presId="urn:microsoft.com/office/officeart/2005/8/layout/vList6"/>
    <dgm:cxn modelId="{1BEB1915-CE81-4396-92E5-0ADAAE93126B}" srcId="{DC5E565D-6FE3-432A-98F7-910A58BCCF5E}" destId="{AE783888-7C84-45C9-BFF4-EF0CFACA466A}" srcOrd="1" destOrd="0" parTransId="{0D725198-27A7-4CA2-AAC9-832515949188}" sibTransId="{FC9ACD74-D1EB-484A-8519-BA165C64691F}"/>
    <dgm:cxn modelId="{BD5C3AD3-D895-45DA-9F33-2CE166758717}" type="presOf" srcId="{6329CAB5-4046-4AEE-86FD-BA482AF12DCB}" destId="{0D76549D-4292-40DF-A305-4059D4E6C1C3}" srcOrd="0" destOrd="0" presId="urn:microsoft.com/office/officeart/2005/8/layout/vList6"/>
    <dgm:cxn modelId="{0A07365F-935C-485C-A47B-4F8720BA5A63}" type="presOf" srcId="{C9E4D1F7-E0E6-4271-924D-62C0A26F15A7}" destId="{72FD0F17-8F79-4EC4-80AB-1C732B44D4EF}" srcOrd="0" destOrd="3" presId="urn:microsoft.com/office/officeart/2005/8/layout/vList6"/>
    <dgm:cxn modelId="{5F7C8C74-5C57-42A2-B79C-436E79321480}" type="presOf" srcId="{87F1A224-DA49-4EFA-9908-BF8658C12C95}" destId="{72FD0F17-8F79-4EC4-80AB-1C732B44D4EF}" srcOrd="0" destOrd="0" presId="urn:microsoft.com/office/officeart/2005/8/layout/vList6"/>
    <dgm:cxn modelId="{A5DB7C1E-3EA3-45D4-BD3C-7439FC6CCF94}" srcId="{DC5E565D-6FE3-432A-98F7-910A58BCCF5E}" destId="{87F1A224-DA49-4EFA-9908-BF8658C12C95}" srcOrd="0" destOrd="0" parTransId="{232BE310-9C54-4540-BDF5-BCBD69DC37DC}" sibTransId="{53699810-6426-461E-BB4B-EE268CE05A28}"/>
    <dgm:cxn modelId="{6AAFA00E-0267-4D6B-B168-D0C1B5B252E8}" srcId="{6329CAB5-4046-4AEE-86FD-BA482AF12DCB}" destId="{DC5E565D-6FE3-432A-98F7-910A58BCCF5E}" srcOrd="0" destOrd="0" parTransId="{01A43038-47CB-446A-8C2B-FA6D860473B2}" sibTransId="{DD5019E4-6E3A-4A0A-B88B-538FB13F18DD}"/>
    <dgm:cxn modelId="{4BDC4882-643D-4FC7-8E11-C4F1F4D49715}" srcId="{6329CAB5-4046-4AEE-86FD-BA482AF12DCB}" destId="{5AE6287A-92A0-4DC7-A5AD-36260F43186C}" srcOrd="1" destOrd="0" parTransId="{5C037DFC-6B37-4EE2-8841-806819DAEF8E}" sibTransId="{77236729-A5F9-47D0-9112-6581AA5CAD0F}"/>
    <dgm:cxn modelId="{47A33205-A529-42FC-8DA2-1E7E0A16C01C}" type="presOf" srcId="{028CF469-113B-4A29-A4D3-A73BC849ECC9}" destId="{AE9EA76E-C108-4699-9321-05B95A984F37}" srcOrd="0" destOrd="1" presId="urn:microsoft.com/office/officeart/2005/8/layout/vList6"/>
    <dgm:cxn modelId="{273BB2A8-5944-422D-B264-9CFFB7DDB1F4}" type="presOf" srcId="{0DC84303-40E8-4F22-A90C-F608986442E3}" destId="{AE9EA76E-C108-4699-9321-05B95A984F37}" srcOrd="0" destOrd="0" presId="urn:microsoft.com/office/officeart/2005/8/layout/vList6"/>
    <dgm:cxn modelId="{F57AD994-127F-4406-B248-500CA9377D45}" type="presOf" srcId="{5AE6287A-92A0-4DC7-A5AD-36260F43186C}" destId="{706644A2-B527-4240-BD09-DD6C89E6D973}" srcOrd="0" destOrd="0" presId="urn:microsoft.com/office/officeart/2005/8/layout/vList6"/>
    <dgm:cxn modelId="{7D7CE16E-FF3C-415D-91E4-BB21BD3DF836}" type="presOf" srcId="{AE783888-7C84-45C9-BFF4-EF0CFACA466A}" destId="{72FD0F17-8F79-4EC4-80AB-1C732B44D4EF}" srcOrd="0" destOrd="1" presId="urn:microsoft.com/office/officeart/2005/8/layout/vList6"/>
    <dgm:cxn modelId="{DD5EAA22-BFA5-4DAE-9B41-5C429305B244}" type="presOf" srcId="{DC5E565D-6FE3-432A-98F7-910A58BCCF5E}" destId="{8E0E27F8-7167-4D88-9666-48B21687601D}" srcOrd="0" destOrd="0" presId="urn:microsoft.com/office/officeart/2005/8/layout/vList6"/>
    <dgm:cxn modelId="{E3D0A784-DDBB-4AF7-BF86-B30CAE88E778}" srcId="{5AE6287A-92A0-4DC7-A5AD-36260F43186C}" destId="{0DC84303-40E8-4F22-A90C-F608986442E3}" srcOrd="0" destOrd="0" parTransId="{46B64D01-34B5-4770-A7DC-5B3A09B1884F}" sibTransId="{C961C2BC-F29B-4E80-8154-C09B145560FE}"/>
    <dgm:cxn modelId="{29BA9123-121A-4585-82E9-3C366E31D5A9}" srcId="{DC5E565D-6FE3-432A-98F7-910A58BCCF5E}" destId="{C9E4D1F7-E0E6-4271-924D-62C0A26F15A7}" srcOrd="3" destOrd="0" parTransId="{3273FA16-5DB1-4280-A04D-FAD62AFDAB1B}" sibTransId="{4416F50A-066F-457A-98ED-B5A5BC6344BD}"/>
    <dgm:cxn modelId="{4D175CD0-6CB6-44C9-A165-AC3848983B17}" type="presParOf" srcId="{0D76549D-4292-40DF-A305-4059D4E6C1C3}" destId="{9C551D70-B300-44BD-B3E3-C069084B7464}" srcOrd="0" destOrd="0" presId="urn:microsoft.com/office/officeart/2005/8/layout/vList6"/>
    <dgm:cxn modelId="{ECC2EB76-C261-4C73-A780-5A18B59DF92E}" type="presParOf" srcId="{9C551D70-B300-44BD-B3E3-C069084B7464}" destId="{8E0E27F8-7167-4D88-9666-48B21687601D}" srcOrd="0" destOrd="0" presId="urn:microsoft.com/office/officeart/2005/8/layout/vList6"/>
    <dgm:cxn modelId="{CE0AD593-204B-41EB-B659-5C91C8A4ECA8}" type="presParOf" srcId="{9C551D70-B300-44BD-B3E3-C069084B7464}" destId="{72FD0F17-8F79-4EC4-80AB-1C732B44D4EF}" srcOrd="1" destOrd="0" presId="urn:microsoft.com/office/officeart/2005/8/layout/vList6"/>
    <dgm:cxn modelId="{8EC476C0-B8E4-4DF3-BFCD-A089E2DD0CB6}" type="presParOf" srcId="{0D76549D-4292-40DF-A305-4059D4E6C1C3}" destId="{9486C1DB-5B4C-4D05-A3D6-DA59AC978691}" srcOrd="1" destOrd="0" presId="urn:microsoft.com/office/officeart/2005/8/layout/vList6"/>
    <dgm:cxn modelId="{D6D20404-411C-4657-A9C0-206A456C33FD}" type="presParOf" srcId="{0D76549D-4292-40DF-A305-4059D4E6C1C3}" destId="{724A92E8-9DA2-4803-8A89-D1D6D5DDCF33}" srcOrd="2" destOrd="0" presId="urn:microsoft.com/office/officeart/2005/8/layout/vList6"/>
    <dgm:cxn modelId="{B56549D7-58D4-4B07-A071-1DAE8CB05DCC}" type="presParOf" srcId="{724A92E8-9DA2-4803-8A89-D1D6D5DDCF33}" destId="{706644A2-B527-4240-BD09-DD6C89E6D973}" srcOrd="0" destOrd="0" presId="urn:microsoft.com/office/officeart/2005/8/layout/vList6"/>
    <dgm:cxn modelId="{08B5E9C5-6BDE-4C77-A6F7-10E8484F23A9}" type="presParOf" srcId="{724A92E8-9DA2-4803-8A89-D1D6D5DDCF33}" destId="{AE9EA76E-C108-4699-9321-05B95A984F37}" srcOrd="1" destOrd="0" presId="urn:microsoft.com/office/officeart/2005/8/layout/vList6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9C42A3E7-0B6E-4C0B-816F-C41FA62010DC}" type="doc">
      <dgm:prSet loTypeId="urn:microsoft.com/office/officeart/2005/8/layout/default#4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744AFD2-AC91-445C-8E7D-2C7345443BE8}">
      <dgm:prSet phldrT="[Text]"/>
      <dgm:spPr/>
      <dgm:t>
        <a:bodyPr/>
        <a:lstStyle/>
        <a:p>
          <a:r>
            <a:rPr lang="en-US" dirty="0" smtClean="0"/>
            <a:t>INTERNET</a:t>
          </a:r>
          <a:endParaRPr lang="en-US" dirty="0"/>
        </a:p>
      </dgm:t>
    </dgm:pt>
    <dgm:pt modelId="{B4F34637-D6B2-4553-8A2C-68147C5D309F}" type="parTrans" cxnId="{310E4AD5-A5EC-411F-BCD5-F83776FCA1CF}">
      <dgm:prSet/>
      <dgm:spPr/>
      <dgm:t>
        <a:bodyPr/>
        <a:lstStyle/>
        <a:p>
          <a:endParaRPr lang="en-US"/>
        </a:p>
      </dgm:t>
    </dgm:pt>
    <dgm:pt modelId="{AE30BAB0-311A-47AB-82AB-1F2E0E121C45}" type="sibTrans" cxnId="{310E4AD5-A5EC-411F-BCD5-F83776FCA1CF}">
      <dgm:prSet/>
      <dgm:spPr/>
      <dgm:t>
        <a:bodyPr/>
        <a:lstStyle/>
        <a:p>
          <a:endParaRPr lang="en-US"/>
        </a:p>
      </dgm:t>
    </dgm:pt>
    <dgm:pt modelId="{39650F8A-0A1C-4E64-9C79-3E0FC0B5FFA1}">
      <dgm:prSet phldrT="[Text]"/>
      <dgm:spPr/>
      <dgm:t>
        <a:bodyPr/>
        <a:lstStyle/>
        <a:p>
          <a:r>
            <a:rPr lang="en-US" dirty="0" smtClean="0"/>
            <a:t>VIDEO</a:t>
          </a:r>
          <a:endParaRPr lang="en-US" dirty="0"/>
        </a:p>
      </dgm:t>
    </dgm:pt>
    <dgm:pt modelId="{6D9EB143-C5C9-4BFF-8C69-C804C3E6E28B}" type="parTrans" cxnId="{0B78459A-D4D2-484B-9D9F-37A8A91CDDCE}">
      <dgm:prSet/>
      <dgm:spPr/>
      <dgm:t>
        <a:bodyPr/>
        <a:lstStyle/>
        <a:p>
          <a:endParaRPr lang="en-US"/>
        </a:p>
      </dgm:t>
    </dgm:pt>
    <dgm:pt modelId="{597FA574-8EA1-46A1-9273-256FCCE06FD1}" type="sibTrans" cxnId="{0B78459A-D4D2-484B-9D9F-37A8A91CDDCE}">
      <dgm:prSet/>
      <dgm:spPr/>
      <dgm:t>
        <a:bodyPr/>
        <a:lstStyle/>
        <a:p>
          <a:endParaRPr lang="en-US"/>
        </a:p>
      </dgm:t>
    </dgm:pt>
    <dgm:pt modelId="{1EA76262-8B66-4FFE-B240-54471A35D9B2}">
      <dgm:prSet phldrT="[Text]"/>
      <dgm:spPr/>
      <dgm:t>
        <a:bodyPr/>
        <a:lstStyle/>
        <a:p>
          <a:r>
            <a:rPr lang="en-US" dirty="0" smtClean="0"/>
            <a:t>PHONE</a:t>
          </a:r>
          <a:endParaRPr lang="en-US" dirty="0"/>
        </a:p>
      </dgm:t>
    </dgm:pt>
    <dgm:pt modelId="{90A1ABE5-C8BB-463B-88FB-2DE11E8D5F04}" type="parTrans" cxnId="{AEC16C42-E881-4370-942B-2F85DA95C388}">
      <dgm:prSet/>
      <dgm:spPr/>
      <dgm:t>
        <a:bodyPr/>
        <a:lstStyle/>
        <a:p>
          <a:endParaRPr lang="en-US"/>
        </a:p>
      </dgm:t>
    </dgm:pt>
    <dgm:pt modelId="{7786AA75-7DAC-4F81-AE95-673B8790C67F}" type="sibTrans" cxnId="{AEC16C42-E881-4370-942B-2F85DA95C388}">
      <dgm:prSet/>
      <dgm:spPr/>
      <dgm:t>
        <a:bodyPr/>
        <a:lstStyle/>
        <a:p>
          <a:endParaRPr lang="en-US"/>
        </a:p>
      </dgm:t>
    </dgm:pt>
    <dgm:pt modelId="{B6B27321-B935-4C79-A4EC-A765DBA6573E}">
      <dgm:prSet phldrT="[Text]"/>
      <dgm:spPr/>
      <dgm:t>
        <a:bodyPr/>
        <a:lstStyle/>
        <a:p>
          <a:r>
            <a:rPr lang="en-US" dirty="0" smtClean="0"/>
            <a:t>E MAIL</a:t>
          </a:r>
          <a:endParaRPr lang="en-US" dirty="0"/>
        </a:p>
      </dgm:t>
    </dgm:pt>
    <dgm:pt modelId="{2D79065C-C3D4-4362-87AE-74F1F08C03FD}" type="parTrans" cxnId="{9677A569-A94C-41E4-ADF3-6CCF05A0BFA4}">
      <dgm:prSet/>
      <dgm:spPr/>
      <dgm:t>
        <a:bodyPr/>
        <a:lstStyle/>
        <a:p>
          <a:endParaRPr lang="en-US"/>
        </a:p>
      </dgm:t>
    </dgm:pt>
    <dgm:pt modelId="{5DB0A85E-7A19-4719-AC95-F3035CAB5560}" type="sibTrans" cxnId="{9677A569-A94C-41E4-ADF3-6CCF05A0BFA4}">
      <dgm:prSet/>
      <dgm:spPr/>
      <dgm:t>
        <a:bodyPr/>
        <a:lstStyle/>
        <a:p>
          <a:endParaRPr lang="en-US"/>
        </a:p>
      </dgm:t>
    </dgm:pt>
    <dgm:pt modelId="{06BBB364-7D6A-41F4-8907-714231AEABF2}">
      <dgm:prSet phldrT="[Text]"/>
      <dgm:spPr/>
      <dgm:t>
        <a:bodyPr/>
        <a:lstStyle/>
        <a:p>
          <a:r>
            <a:rPr lang="en-US" dirty="0" smtClean="0"/>
            <a:t>CHAT</a:t>
          </a:r>
          <a:endParaRPr lang="en-US" dirty="0"/>
        </a:p>
      </dgm:t>
    </dgm:pt>
    <dgm:pt modelId="{6FEC94C2-995B-4620-9E2F-9426EB552209}" type="parTrans" cxnId="{5E3589AD-5C20-4190-9E10-DF1E3F48224A}">
      <dgm:prSet/>
      <dgm:spPr/>
      <dgm:t>
        <a:bodyPr/>
        <a:lstStyle/>
        <a:p>
          <a:endParaRPr lang="en-US"/>
        </a:p>
      </dgm:t>
    </dgm:pt>
    <dgm:pt modelId="{97983483-E952-463F-8746-F9E338C7269B}" type="sibTrans" cxnId="{5E3589AD-5C20-4190-9E10-DF1E3F48224A}">
      <dgm:prSet/>
      <dgm:spPr/>
      <dgm:t>
        <a:bodyPr/>
        <a:lstStyle/>
        <a:p>
          <a:endParaRPr lang="en-US"/>
        </a:p>
      </dgm:t>
    </dgm:pt>
    <dgm:pt modelId="{C21FAB61-00E3-465D-BC37-3776996A8874}" type="pres">
      <dgm:prSet presAssocID="{9C42A3E7-0B6E-4C0B-816F-C41FA62010DC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357FAFD-E730-4CF6-81B7-953A6D3A481C}" type="pres">
      <dgm:prSet presAssocID="{3744AFD2-AC91-445C-8E7D-2C7345443BE8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353749-30F2-44CD-9237-0884395A3209}" type="pres">
      <dgm:prSet presAssocID="{AE30BAB0-311A-47AB-82AB-1F2E0E121C45}" presName="sibTrans" presStyleCnt="0"/>
      <dgm:spPr/>
    </dgm:pt>
    <dgm:pt modelId="{74D4E1DB-27CF-4E19-BB60-D2EFA24BB1AD}" type="pres">
      <dgm:prSet presAssocID="{39650F8A-0A1C-4E64-9C79-3E0FC0B5FFA1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604299-8783-4671-B15C-DFF7BB70ECBD}" type="pres">
      <dgm:prSet presAssocID="{597FA574-8EA1-46A1-9273-256FCCE06FD1}" presName="sibTrans" presStyleCnt="0"/>
      <dgm:spPr/>
    </dgm:pt>
    <dgm:pt modelId="{958E0766-DA48-4664-B545-2B10304008AB}" type="pres">
      <dgm:prSet presAssocID="{1EA76262-8B66-4FFE-B240-54471A35D9B2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426867-DE23-46F8-8313-57E204D5A243}" type="pres">
      <dgm:prSet presAssocID="{7786AA75-7DAC-4F81-AE95-673B8790C67F}" presName="sibTrans" presStyleCnt="0"/>
      <dgm:spPr/>
    </dgm:pt>
    <dgm:pt modelId="{CF31C952-9B29-44E1-B5BE-616480C350AD}" type="pres">
      <dgm:prSet presAssocID="{B6B27321-B935-4C79-A4EC-A765DBA6573E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03B5C74-BB88-4925-AFB8-BB2E12241E10}" type="pres">
      <dgm:prSet presAssocID="{5DB0A85E-7A19-4719-AC95-F3035CAB5560}" presName="sibTrans" presStyleCnt="0"/>
      <dgm:spPr/>
    </dgm:pt>
    <dgm:pt modelId="{53087135-1A5B-4415-A1FE-072B557248C3}" type="pres">
      <dgm:prSet presAssocID="{06BBB364-7D6A-41F4-8907-714231AEABF2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61B0024-526E-4584-B67B-29357D2938E9}" type="presOf" srcId="{1EA76262-8B66-4FFE-B240-54471A35D9B2}" destId="{958E0766-DA48-4664-B545-2B10304008AB}" srcOrd="0" destOrd="0" presId="urn:microsoft.com/office/officeart/2005/8/layout/default#4"/>
    <dgm:cxn modelId="{2524587C-CC78-4018-BF2D-5B0BA31B3CE7}" type="presOf" srcId="{3744AFD2-AC91-445C-8E7D-2C7345443BE8}" destId="{F357FAFD-E730-4CF6-81B7-953A6D3A481C}" srcOrd="0" destOrd="0" presId="urn:microsoft.com/office/officeart/2005/8/layout/default#4"/>
    <dgm:cxn modelId="{5E3589AD-5C20-4190-9E10-DF1E3F48224A}" srcId="{9C42A3E7-0B6E-4C0B-816F-C41FA62010DC}" destId="{06BBB364-7D6A-41F4-8907-714231AEABF2}" srcOrd="4" destOrd="0" parTransId="{6FEC94C2-995B-4620-9E2F-9426EB552209}" sibTransId="{97983483-E952-463F-8746-F9E338C7269B}"/>
    <dgm:cxn modelId="{0B78459A-D4D2-484B-9D9F-37A8A91CDDCE}" srcId="{9C42A3E7-0B6E-4C0B-816F-C41FA62010DC}" destId="{39650F8A-0A1C-4E64-9C79-3E0FC0B5FFA1}" srcOrd="1" destOrd="0" parTransId="{6D9EB143-C5C9-4BFF-8C69-C804C3E6E28B}" sibTransId="{597FA574-8EA1-46A1-9273-256FCCE06FD1}"/>
    <dgm:cxn modelId="{F28D4000-07F2-4B65-AE67-20FCB36D6810}" type="presOf" srcId="{9C42A3E7-0B6E-4C0B-816F-C41FA62010DC}" destId="{C21FAB61-00E3-465D-BC37-3776996A8874}" srcOrd="0" destOrd="0" presId="urn:microsoft.com/office/officeart/2005/8/layout/default#4"/>
    <dgm:cxn modelId="{AEC16C42-E881-4370-942B-2F85DA95C388}" srcId="{9C42A3E7-0B6E-4C0B-816F-C41FA62010DC}" destId="{1EA76262-8B66-4FFE-B240-54471A35D9B2}" srcOrd="2" destOrd="0" parTransId="{90A1ABE5-C8BB-463B-88FB-2DE11E8D5F04}" sibTransId="{7786AA75-7DAC-4F81-AE95-673B8790C67F}"/>
    <dgm:cxn modelId="{9677A569-A94C-41E4-ADF3-6CCF05A0BFA4}" srcId="{9C42A3E7-0B6E-4C0B-816F-C41FA62010DC}" destId="{B6B27321-B935-4C79-A4EC-A765DBA6573E}" srcOrd="3" destOrd="0" parTransId="{2D79065C-C3D4-4362-87AE-74F1F08C03FD}" sibTransId="{5DB0A85E-7A19-4719-AC95-F3035CAB5560}"/>
    <dgm:cxn modelId="{1A65EF3B-CEB6-45C4-A0B1-7D2586BB6420}" type="presOf" srcId="{39650F8A-0A1C-4E64-9C79-3E0FC0B5FFA1}" destId="{74D4E1DB-27CF-4E19-BB60-D2EFA24BB1AD}" srcOrd="0" destOrd="0" presId="urn:microsoft.com/office/officeart/2005/8/layout/default#4"/>
    <dgm:cxn modelId="{FD8BDFD6-54A3-4D1F-9E86-1F1EF7EBC061}" type="presOf" srcId="{06BBB364-7D6A-41F4-8907-714231AEABF2}" destId="{53087135-1A5B-4415-A1FE-072B557248C3}" srcOrd="0" destOrd="0" presId="urn:microsoft.com/office/officeart/2005/8/layout/default#4"/>
    <dgm:cxn modelId="{554DA000-1420-4CE8-81CE-8ABADD9A1720}" type="presOf" srcId="{B6B27321-B935-4C79-A4EC-A765DBA6573E}" destId="{CF31C952-9B29-44E1-B5BE-616480C350AD}" srcOrd="0" destOrd="0" presId="urn:microsoft.com/office/officeart/2005/8/layout/default#4"/>
    <dgm:cxn modelId="{310E4AD5-A5EC-411F-BCD5-F83776FCA1CF}" srcId="{9C42A3E7-0B6E-4C0B-816F-C41FA62010DC}" destId="{3744AFD2-AC91-445C-8E7D-2C7345443BE8}" srcOrd="0" destOrd="0" parTransId="{B4F34637-D6B2-4553-8A2C-68147C5D309F}" sibTransId="{AE30BAB0-311A-47AB-82AB-1F2E0E121C45}"/>
    <dgm:cxn modelId="{D70EB8E4-6955-4346-915B-6A2192E70A57}" type="presParOf" srcId="{C21FAB61-00E3-465D-BC37-3776996A8874}" destId="{F357FAFD-E730-4CF6-81B7-953A6D3A481C}" srcOrd="0" destOrd="0" presId="urn:microsoft.com/office/officeart/2005/8/layout/default#4"/>
    <dgm:cxn modelId="{73DAEC0D-B4B6-40FA-9DF8-86D8E8887A9F}" type="presParOf" srcId="{C21FAB61-00E3-465D-BC37-3776996A8874}" destId="{9F353749-30F2-44CD-9237-0884395A3209}" srcOrd="1" destOrd="0" presId="urn:microsoft.com/office/officeart/2005/8/layout/default#4"/>
    <dgm:cxn modelId="{27E680AF-F3A4-4B1E-97E5-C14C4EBDFBF9}" type="presParOf" srcId="{C21FAB61-00E3-465D-BC37-3776996A8874}" destId="{74D4E1DB-27CF-4E19-BB60-D2EFA24BB1AD}" srcOrd="2" destOrd="0" presId="urn:microsoft.com/office/officeart/2005/8/layout/default#4"/>
    <dgm:cxn modelId="{07158AE1-E83D-45C1-9E10-9F352D4F5A21}" type="presParOf" srcId="{C21FAB61-00E3-465D-BC37-3776996A8874}" destId="{68604299-8783-4671-B15C-DFF7BB70ECBD}" srcOrd="3" destOrd="0" presId="urn:microsoft.com/office/officeart/2005/8/layout/default#4"/>
    <dgm:cxn modelId="{B74BB08E-8180-4792-BC76-5F785F05AEF4}" type="presParOf" srcId="{C21FAB61-00E3-465D-BC37-3776996A8874}" destId="{958E0766-DA48-4664-B545-2B10304008AB}" srcOrd="4" destOrd="0" presId="urn:microsoft.com/office/officeart/2005/8/layout/default#4"/>
    <dgm:cxn modelId="{E6A2364F-7796-4F8D-A9AB-A32050E13A99}" type="presParOf" srcId="{C21FAB61-00E3-465D-BC37-3776996A8874}" destId="{9F426867-DE23-46F8-8313-57E204D5A243}" srcOrd="5" destOrd="0" presId="urn:microsoft.com/office/officeart/2005/8/layout/default#4"/>
    <dgm:cxn modelId="{FC986D02-CF9A-4F9B-AB5F-2AB734237981}" type="presParOf" srcId="{C21FAB61-00E3-465D-BC37-3776996A8874}" destId="{CF31C952-9B29-44E1-B5BE-616480C350AD}" srcOrd="6" destOrd="0" presId="urn:microsoft.com/office/officeart/2005/8/layout/default#4"/>
    <dgm:cxn modelId="{E7E58AC2-F8EF-4998-8EE3-ABE27D22E4C3}" type="presParOf" srcId="{C21FAB61-00E3-465D-BC37-3776996A8874}" destId="{103B5C74-BB88-4925-AFB8-BB2E12241E10}" srcOrd="7" destOrd="0" presId="urn:microsoft.com/office/officeart/2005/8/layout/default#4"/>
    <dgm:cxn modelId="{8323026F-545B-4787-8592-4B0C599148B0}" type="presParOf" srcId="{C21FAB61-00E3-465D-BC37-3776996A8874}" destId="{53087135-1A5B-4415-A1FE-072B557248C3}" srcOrd="8" destOrd="0" presId="urn:microsoft.com/office/officeart/2005/8/layout/default#4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EA161D74-DF45-4329-A82C-134F381E6BFA}" type="doc">
      <dgm:prSet loTypeId="urn:microsoft.com/office/officeart/2005/8/layout/cycle8" loCatId="cycle" qsTypeId="urn:microsoft.com/office/officeart/2005/8/quickstyle/simple5" qsCatId="simple" csTypeId="urn:microsoft.com/office/officeart/2005/8/colors/accent1_2" csCatId="accent1" phldr="1"/>
      <dgm:spPr/>
    </dgm:pt>
    <dgm:pt modelId="{442BD929-A087-41EE-8934-1F21C664837A}">
      <dgm:prSet phldrT="[Text]" custT="1"/>
      <dgm:spPr/>
      <dgm:t>
        <a:bodyPr/>
        <a:lstStyle/>
        <a:p>
          <a:endParaRPr lang="en-US" sz="2400" b="1" dirty="0" smtClean="0"/>
        </a:p>
        <a:p>
          <a:r>
            <a:rPr lang="en-US" sz="2000" b="1" dirty="0" smtClean="0"/>
            <a:t>CONFIDENTIALITY</a:t>
          </a:r>
          <a:endParaRPr lang="en-US" sz="2000" b="1" dirty="0"/>
        </a:p>
      </dgm:t>
    </dgm:pt>
    <dgm:pt modelId="{9090C0E8-6791-4AA3-8AE0-83C6EB2271D6}" type="parTrans" cxnId="{E9F9BDBF-E054-418E-9413-895D05AEE1C6}">
      <dgm:prSet/>
      <dgm:spPr/>
      <dgm:t>
        <a:bodyPr/>
        <a:lstStyle/>
        <a:p>
          <a:endParaRPr lang="en-US"/>
        </a:p>
      </dgm:t>
    </dgm:pt>
    <dgm:pt modelId="{6CDDB371-A269-44DB-94C8-8BCF1AB4702C}" type="sibTrans" cxnId="{E9F9BDBF-E054-418E-9413-895D05AEE1C6}">
      <dgm:prSet/>
      <dgm:spPr/>
      <dgm:t>
        <a:bodyPr/>
        <a:lstStyle/>
        <a:p>
          <a:endParaRPr lang="en-US"/>
        </a:p>
      </dgm:t>
    </dgm:pt>
    <dgm:pt modelId="{0A293E72-CE3F-483D-B4BA-555809A045A8}">
      <dgm:prSet phldrT="[Text]"/>
      <dgm:spPr/>
      <dgm:t>
        <a:bodyPr/>
        <a:lstStyle/>
        <a:p>
          <a:r>
            <a:rPr lang="en-US" b="1" dirty="0" smtClean="0"/>
            <a:t>PROFESSIONALISM</a:t>
          </a:r>
          <a:endParaRPr lang="en-US" b="1" dirty="0"/>
        </a:p>
      </dgm:t>
    </dgm:pt>
    <dgm:pt modelId="{CF2A5A83-F1BC-4CFE-AA0B-88B301EFE719}" type="parTrans" cxnId="{52FC4BC1-0DDC-412A-9C2B-8FD8D9053465}">
      <dgm:prSet/>
      <dgm:spPr/>
      <dgm:t>
        <a:bodyPr/>
        <a:lstStyle/>
        <a:p>
          <a:endParaRPr lang="en-US"/>
        </a:p>
      </dgm:t>
    </dgm:pt>
    <dgm:pt modelId="{CE6D90F7-3FBB-4D21-A2D3-8C60690A1EE9}" type="sibTrans" cxnId="{52FC4BC1-0DDC-412A-9C2B-8FD8D9053465}">
      <dgm:prSet/>
      <dgm:spPr/>
      <dgm:t>
        <a:bodyPr/>
        <a:lstStyle/>
        <a:p>
          <a:endParaRPr lang="en-US"/>
        </a:p>
      </dgm:t>
    </dgm:pt>
    <dgm:pt modelId="{60D3C759-05B6-4C1B-A747-B75072126E77}">
      <dgm:prSet phldrT="[Text]"/>
      <dgm:spPr/>
      <dgm:t>
        <a:bodyPr/>
        <a:lstStyle/>
        <a:p>
          <a:r>
            <a:rPr lang="en-US" b="1" dirty="0" smtClean="0"/>
            <a:t>ETHICALITY</a:t>
          </a:r>
          <a:endParaRPr lang="en-US" b="1" dirty="0"/>
        </a:p>
      </dgm:t>
    </dgm:pt>
    <dgm:pt modelId="{55B9C8AF-FFE6-4ADF-9FCA-6CD0E6543445}" type="parTrans" cxnId="{A9CFE268-3C1A-4487-A95D-3186331D19CB}">
      <dgm:prSet/>
      <dgm:spPr/>
      <dgm:t>
        <a:bodyPr/>
        <a:lstStyle/>
        <a:p>
          <a:endParaRPr lang="en-US"/>
        </a:p>
      </dgm:t>
    </dgm:pt>
    <dgm:pt modelId="{E3789A8D-6D20-450A-82C1-221CEC93CD31}" type="sibTrans" cxnId="{A9CFE268-3C1A-4487-A95D-3186331D19CB}">
      <dgm:prSet/>
      <dgm:spPr/>
      <dgm:t>
        <a:bodyPr/>
        <a:lstStyle/>
        <a:p>
          <a:endParaRPr lang="en-US"/>
        </a:p>
      </dgm:t>
    </dgm:pt>
    <dgm:pt modelId="{F283F235-F577-4BF4-A753-D4CDAA42E2A3}" type="pres">
      <dgm:prSet presAssocID="{EA161D74-DF45-4329-A82C-134F381E6BFA}" presName="compositeShape" presStyleCnt="0">
        <dgm:presLayoutVars>
          <dgm:chMax val="7"/>
          <dgm:dir/>
          <dgm:resizeHandles val="exact"/>
        </dgm:presLayoutVars>
      </dgm:prSet>
      <dgm:spPr/>
    </dgm:pt>
    <dgm:pt modelId="{0A1D165D-63BC-4DB9-95B8-36455C63EC45}" type="pres">
      <dgm:prSet presAssocID="{EA161D74-DF45-4329-A82C-134F381E6BFA}" presName="wedge1" presStyleLbl="node1" presStyleIdx="0" presStyleCnt="3"/>
      <dgm:spPr/>
      <dgm:t>
        <a:bodyPr/>
        <a:lstStyle/>
        <a:p>
          <a:endParaRPr lang="en-US"/>
        </a:p>
      </dgm:t>
    </dgm:pt>
    <dgm:pt modelId="{69619183-D97B-4562-A9B4-C3EADF5E780D}" type="pres">
      <dgm:prSet presAssocID="{EA161D74-DF45-4329-A82C-134F381E6BFA}" presName="dummy1a" presStyleCnt="0"/>
      <dgm:spPr/>
    </dgm:pt>
    <dgm:pt modelId="{CB67674D-A79E-45AE-9231-1935CD1D87DA}" type="pres">
      <dgm:prSet presAssocID="{EA161D74-DF45-4329-A82C-134F381E6BFA}" presName="dummy1b" presStyleCnt="0"/>
      <dgm:spPr/>
    </dgm:pt>
    <dgm:pt modelId="{1E67A804-0544-45E6-8A26-54E5518E6E74}" type="pres">
      <dgm:prSet presAssocID="{EA161D74-DF45-4329-A82C-134F381E6BFA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5F3DF27-EC76-4F0C-9B71-DCBCBE88DB13}" type="pres">
      <dgm:prSet presAssocID="{EA161D74-DF45-4329-A82C-134F381E6BFA}" presName="wedge2" presStyleLbl="node1" presStyleIdx="1" presStyleCnt="3"/>
      <dgm:spPr/>
      <dgm:t>
        <a:bodyPr/>
        <a:lstStyle/>
        <a:p>
          <a:endParaRPr lang="en-US"/>
        </a:p>
      </dgm:t>
    </dgm:pt>
    <dgm:pt modelId="{FB307AE6-735C-4838-80E5-79084135B268}" type="pres">
      <dgm:prSet presAssocID="{EA161D74-DF45-4329-A82C-134F381E6BFA}" presName="dummy2a" presStyleCnt="0"/>
      <dgm:spPr/>
    </dgm:pt>
    <dgm:pt modelId="{C69B22BD-CF98-4A4D-B7BB-F551B545F67C}" type="pres">
      <dgm:prSet presAssocID="{EA161D74-DF45-4329-A82C-134F381E6BFA}" presName="dummy2b" presStyleCnt="0"/>
      <dgm:spPr/>
    </dgm:pt>
    <dgm:pt modelId="{5ACE2495-0997-4C36-8C24-6BE3D3148E7E}" type="pres">
      <dgm:prSet presAssocID="{EA161D74-DF45-4329-A82C-134F381E6BFA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6642D2-2752-48E7-AE88-F33D53C66B9A}" type="pres">
      <dgm:prSet presAssocID="{EA161D74-DF45-4329-A82C-134F381E6BFA}" presName="wedge3" presStyleLbl="node1" presStyleIdx="2" presStyleCnt="3"/>
      <dgm:spPr/>
      <dgm:t>
        <a:bodyPr/>
        <a:lstStyle/>
        <a:p>
          <a:endParaRPr lang="en-US"/>
        </a:p>
      </dgm:t>
    </dgm:pt>
    <dgm:pt modelId="{C969592F-F3D0-474E-9FE4-C356695EE35C}" type="pres">
      <dgm:prSet presAssocID="{EA161D74-DF45-4329-A82C-134F381E6BFA}" presName="dummy3a" presStyleCnt="0"/>
      <dgm:spPr/>
    </dgm:pt>
    <dgm:pt modelId="{18743188-A41C-489C-95C9-6AEAD4E35773}" type="pres">
      <dgm:prSet presAssocID="{EA161D74-DF45-4329-A82C-134F381E6BFA}" presName="dummy3b" presStyleCnt="0"/>
      <dgm:spPr/>
    </dgm:pt>
    <dgm:pt modelId="{DB051416-91EA-4013-9984-891761752882}" type="pres">
      <dgm:prSet presAssocID="{EA161D74-DF45-4329-A82C-134F381E6BFA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DC9CA9-0C56-4632-A1CC-584C0FE35658}" type="pres">
      <dgm:prSet presAssocID="{6CDDB371-A269-44DB-94C8-8BCF1AB4702C}" presName="arrowWedge1" presStyleLbl="fgSibTrans2D1" presStyleIdx="0" presStyleCnt="3"/>
      <dgm:spPr/>
    </dgm:pt>
    <dgm:pt modelId="{39259F6B-A01E-48B5-B51D-A64BD04B9BFC}" type="pres">
      <dgm:prSet presAssocID="{CE6D90F7-3FBB-4D21-A2D3-8C60690A1EE9}" presName="arrowWedge2" presStyleLbl="fgSibTrans2D1" presStyleIdx="1" presStyleCnt="3"/>
      <dgm:spPr/>
    </dgm:pt>
    <dgm:pt modelId="{39C0BFF6-7FDE-4D38-89EF-0A1E2FD3BE2A}" type="pres">
      <dgm:prSet presAssocID="{E3789A8D-6D20-450A-82C1-221CEC93CD31}" presName="arrowWedge3" presStyleLbl="fgSibTrans2D1" presStyleIdx="2" presStyleCnt="3"/>
      <dgm:spPr/>
    </dgm:pt>
  </dgm:ptLst>
  <dgm:cxnLst>
    <dgm:cxn modelId="{E9F9BDBF-E054-418E-9413-895D05AEE1C6}" srcId="{EA161D74-DF45-4329-A82C-134F381E6BFA}" destId="{442BD929-A087-41EE-8934-1F21C664837A}" srcOrd="0" destOrd="0" parTransId="{9090C0E8-6791-4AA3-8AE0-83C6EB2271D6}" sibTransId="{6CDDB371-A269-44DB-94C8-8BCF1AB4702C}"/>
    <dgm:cxn modelId="{0A5D6DC0-6BDF-47E2-B69D-0CBA48A31BDE}" type="presOf" srcId="{442BD929-A087-41EE-8934-1F21C664837A}" destId="{0A1D165D-63BC-4DB9-95B8-36455C63EC45}" srcOrd="0" destOrd="0" presId="urn:microsoft.com/office/officeart/2005/8/layout/cycle8"/>
    <dgm:cxn modelId="{47535CDF-97C3-4A1D-BC08-CDB0D4751361}" type="presOf" srcId="{0A293E72-CE3F-483D-B4BA-555809A045A8}" destId="{5ACE2495-0997-4C36-8C24-6BE3D3148E7E}" srcOrd="1" destOrd="0" presId="urn:microsoft.com/office/officeart/2005/8/layout/cycle8"/>
    <dgm:cxn modelId="{D589DEE8-9A04-4EE9-9EF3-879C107FB779}" type="presOf" srcId="{60D3C759-05B6-4C1B-A747-B75072126E77}" destId="{C86642D2-2752-48E7-AE88-F33D53C66B9A}" srcOrd="0" destOrd="0" presId="urn:microsoft.com/office/officeart/2005/8/layout/cycle8"/>
    <dgm:cxn modelId="{7B29264F-0B4E-4795-8B02-DDD39C1032AF}" type="presOf" srcId="{60D3C759-05B6-4C1B-A747-B75072126E77}" destId="{DB051416-91EA-4013-9984-891761752882}" srcOrd="1" destOrd="0" presId="urn:microsoft.com/office/officeart/2005/8/layout/cycle8"/>
    <dgm:cxn modelId="{352691BA-66C9-431C-8EFC-B2B0F741C9D5}" type="presOf" srcId="{442BD929-A087-41EE-8934-1F21C664837A}" destId="{1E67A804-0544-45E6-8A26-54E5518E6E74}" srcOrd="1" destOrd="0" presId="urn:microsoft.com/office/officeart/2005/8/layout/cycle8"/>
    <dgm:cxn modelId="{9CB0522E-6B3C-408A-BE25-894C69D2BA7C}" type="presOf" srcId="{EA161D74-DF45-4329-A82C-134F381E6BFA}" destId="{F283F235-F577-4BF4-A753-D4CDAA42E2A3}" srcOrd="0" destOrd="0" presId="urn:microsoft.com/office/officeart/2005/8/layout/cycle8"/>
    <dgm:cxn modelId="{A9CFE268-3C1A-4487-A95D-3186331D19CB}" srcId="{EA161D74-DF45-4329-A82C-134F381E6BFA}" destId="{60D3C759-05B6-4C1B-A747-B75072126E77}" srcOrd="2" destOrd="0" parTransId="{55B9C8AF-FFE6-4ADF-9FCA-6CD0E6543445}" sibTransId="{E3789A8D-6D20-450A-82C1-221CEC93CD31}"/>
    <dgm:cxn modelId="{52FC4BC1-0DDC-412A-9C2B-8FD8D9053465}" srcId="{EA161D74-DF45-4329-A82C-134F381E6BFA}" destId="{0A293E72-CE3F-483D-B4BA-555809A045A8}" srcOrd="1" destOrd="0" parTransId="{CF2A5A83-F1BC-4CFE-AA0B-88B301EFE719}" sibTransId="{CE6D90F7-3FBB-4D21-A2D3-8C60690A1EE9}"/>
    <dgm:cxn modelId="{968A0F82-F364-4F12-B01D-5F6412E2FA80}" type="presOf" srcId="{0A293E72-CE3F-483D-B4BA-555809A045A8}" destId="{D5F3DF27-EC76-4F0C-9B71-DCBCBE88DB13}" srcOrd="0" destOrd="0" presId="urn:microsoft.com/office/officeart/2005/8/layout/cycle8"/>
    <dgm:cxn modelId="{0177DF20-377E-4BE3-B28B-92C02C62D097}" type="presParOf" srcId="{F283F235-F577-4BF4-A753-D4CDAA42E2A3}" destId="{0A1D165D-63BC-4DB9-95B8-36455C63EC45}" srcOrd="0" destOrd="0" presId="urn:microsoft.com/office/officeart/2005/8/layout/cycle8"/>
    <dgm:cxn modelId="{54CB53C7-48EA-4B6E-ACBE-378BEEE60D21}" type="presParOf" srcId="{F283F235-F577-4BF4-A753-D4CDAA42E2A3}" destId="{69619183-D97B-4562-A9B4-C3EADF5E780D}" srcOrd="1" destOrd="0" presId="urn:microsoft.com/office/officeart/2005/8/layout/cycle8"/>
    <dgm:cxn modelId="{F30E90F1-2648-4652-B0D7-B2F17A430EA9}" type="presParOf" srcId="{F283F235-F577-4BF4-A753-D4CDAA42E2A3}" destId="{CB67674D-A79E-45AE-9231-1935CD1D87DA}" srcOrd="2" destOrd="0" presId="urn:microsoft.com/office/officeart/2005/8/layout/cycle8"/>
    <dgm:cxn modelId="{F016C129-66C0-4C6D-BAA9-E6BD49AD9970}" type="presParOf" srcId="{F283F235-F577-4BF4-A753-D4CDAA42E2A3}" destId="{1E67A804-0544-45E6-8A26-54E5518E6E74}" srcOrd="3" destOrd="0" presId="urn:microsoft.com/office/officeart/2005/8/layout/cycle8"/>
    <dgm:cxn modelId="{B5900E48-52C3-477C-9F51-763C9357DF30}" type="presParOf" srcId="{F283F235-F577-4BF4-A753-D4CDAA42E2A3}" destId="{D5F3DF27-EC76-4F0C-9B71-DCBCBE88DB13}" srcOrd="4" destOrd="0" presId="urn:microsoft.com/office/officeart/2005/8/layout/cycle8"/>
    <dgm:cxn modelId="{54813F17-A5D3-4FFC-B678-4968D8FBA016}" type="presParOf" srcId="{F283F235-F577-4BF4-A753-D4CDAA42E2A3}" destId="{FB307AE6-735C-4838-80E5-79084135B268}" srcOrd="5" destOrd="0" presId="urn:microsoft.com/office/officeart/2005/8/layout/cycle8"/>
    <dgm:cxn modelId="{C3FB59AD-EE11-4E4A-86D9-C5C7BFD5F687}" type="presParOf" srcId="{F283F235-F577-4BF4-A753-D4CDAA42E2A3}" destId="{C69B22BD-CF98-4A4D-B7BB-F551B545F67C}" srcOrd="6" destOrd="0" presId="urn:microsoft.com/office/officeart/2005/8/layout/cycle8"/>
    <dgm:cxn modelId="{764631E8-98A4-43A8-AF20-D4B608C7335D}" type="presParOf" srcId="{F283F235-F577-4BF4-A753-D4CDAA42E2A3}" destId="{5ACE2495-0997-4C36-8C24-6BE3D3148E7E}" srcOrd="7" destOrd="0" presId="urn:microsoft.com/office/officeart/2005/8/layout/cycle8"/>
    <dgm:cxn modelId="{B60C6B86-5813-44CF-9B5B-960C433C74C8}" type="presParOf" srcId="{F283F235-F577-4BF4-A753-D4CDAA42E2A3}" destId="{C86642D2-2752-48E7-AE88-F33D53C66B9A}" srcOrd="8" destOrd="0" presId="urn:microsoft.com/office/officeart/2005/8/layout/cycle8"/>
    <dgm:cxn modelId="{A22A62F4-636A-4ED0-A805-D025273CEC48}" type="presParOf" srcId="{F283F235-F577-4BF4-A753-D4CDAA42E2A3}" destId="{C969592F-F3D0-474E-9FE4-C356695EE35C}" srcOrd="9" destOrd="0" presId="urn:microsoft.com/office/officeart/2005/8/layout/cycle8"/>
    <dgm:cxn modelId="{54276E6D-ACAD-49C0-811F-841FBF016B63}" type="presParOf" srcId="{F283F235-F577-4BF4-A753-D4CDAA42E2A3}" destId="{18743188-A41C-489C-95C9-6AEAD4E35773}" srcOrd="10" destOrd="0" presId="urn:microsoft.com/office/officeart/2005/8/layout/cycle8"/>
    <dgm:cxn modelId="{3850C186-ACEB-4762-B2B8-F5FB42944F7D}" type="presParOf" srcId="{F283F235-F577-4BF4-A753-D4CDAA42E2A3}" destId="{DB051416-91EA-4013-9984-891761752882}" srcOrd="11" destOrd="0" presId="urn:microsoft.com/office/officeart/2005/8/layout/cycle8"/>
    <dgm:cxn modelId="{5B0D33C5-3FDB-4689-8D6E-10683E68C710}" type="presParOf" srcId="{F283F235-F577-4BF4-A753-D4CDAA42E2A3}" destId="{43DC9CA9-0C56-4632-A1CC-584C0FE35658}" srcOrd="12" destOrd="0" presId="urn:microsoft.com/office/officeart/2005/8/layout/cycle8"/>
    <dgm:cxn modelId="{18B3D541-BAE0-462B-86E8-4806E954A0AF}" type="presParOf" srcId="{F283F235-F577-4BF4-A753-D4CDAA42E2A3}" destId="{39259F6B-A01E-48B5-B51D-A64BD04B9BFC}" srcOrd="13" destOrd="0" presId="urn:microsoft.com/office/officeart/2005/8/layout/cycle8"/>
    <dgm:cxn modelId="{B2A49F05-6A15-4B76-B797-ECBDE9B4020D}" type="presParOf" srcId="{F283F235-F577-4BF4-A753-D4CDAA42E2A3}" destId="{39C0BFF6-7FDE-4D38-89EF-0A1E2FD3BE2A}" srcOrd="14" destOrd="0" presId="urn:microsoft.com/office/officeart/2005/8/layout/cycle8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FDD14E69-8A19-4190-ACF4-3951C10B2682}" type="doc">
      <dgm:prSet loTypeId="urn:microsoft.com/office/officeart/2009/3/layout/DescendingProcess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28758695-0964-46C1-90E8-6AA7470F3FFE}">
      <dgm:prSet phldrT="[Text]" custT="1"/>
      <dgm:spPr/>
      <dgm:t>
        <a:bodyPr/>
        <a:lstStyle/>
        <a:p>
          <a:r>
            <a:rPr lang="en-US" sz="2000" b="1" dirty="0" smtClean="0"/>
            <a:t>CORE </a:t>
          </a:r>
        </a:p>
        <a:p>
          <a:r>
            <a:rPr lang="en-US" sz="2000" b="1" dirty="0" smtClean="0"/>
            <a:t>VALUES</a:t>
          </a:r>
          <a:endParaRPr lang="en-US" sz="2000" b="1" dirty="0"/>
        </a:p>
      </dgm:t>
    </dgm:pt>
    <dgm:pt modelId="{881D32AB-8F5F-48E3-A1DB-5D4435D214BF}" type="parTrans" cxnId="{A515B5D0-0A20-4C3B-9398-096E7832EC81}">
      <dgm:prSet/>
      <dgm:spPr/>
      <dgm:t>
        <a:bodyPr/>
        <a:lstStyle/>
        <a:p>
          <a:endParaRPr lang="en-US"/>
        </a:p>
      </dgm:t>
    </dgm:pt>
    <dgm:pt modelId="{9DFC56BA-58F2-4227-8AD5-FB527EAA8F3C}" type="sibTrans" cxnId="{A515B5D0-0A20-4C3B-9398-096E7832EC81}">
      <dgm:prSet/>
      <dgm:spPr/>
      <dgm:t>
        <a:bodyPr/>
        <a:lstStyle/>
        <a:p>
          <a:endParaRPr lang="en-US"/>
        </a:p>
      </dgm:t>
    </dgm:pt>
    <dgm:pt modelId="{C56744C0-3E03-4928-875B-75A3BD53EBC1}" type="pres">
      <dgm:prSet presAssocID="{FDD14E69-8A19-4190-ACF4-3951C10B2682}" presName="Name0" presStyleCnt="0">
        <dgm:presLayoutVars>
          <dgm:chMax val="7"/>
          <dgm:chPref val="5"/>
        </dgm:presLayoutVars>
      </dgm:prSet>
      <dgm:spPr/>
      <dgm:t>
        <a:bodyPr/>
        <a:lstStyle/>
        <a:p>
          <a:endParaRPr lang="en-US"/>
        </a:p>
      </dgm:t>
    </dgm:pt>
    <dgm:pt modelId="{9A8B2B78-47FB-49D8-9C4E-2D9BBBEE252A}" type="pres">
      <dgm:prSet presAssocID="{FDD14E69-8A19-4190-ACF4-3951C10B2682}" presName="arrowNode" presStyleLbl="node1" presStyleIdx="0" presStyleCnt="1" custAng="19885920" custScaleX="58311" custScaleY="70093" custLinFactNeighborX="27500" custLinFactNeighborY="-29070"/>
      <dgm:spPr/>
    </dgm:pt>
    <dgm:pt modelId="{F2B002A9-3A31-4DF3-B0F8-8B73700A72E1}" type="pres">
      <dgm:prSet presAssocID="{28758695-0964-46C1-90E8-6AA7470F3FFE}" presName="txNode1" presStyleLbl="revTx" presStyleIdx="0" presStyleCnt="1" custScaleX="141459" custScaleY="138487" custLinFactNeighborX="18594" custLinFactNeighborY="425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B88862E-BF4C-43F3-AAE3-3354C146C1DB}" type="presOf" srcId="{FDD14E69-8A19-4190-ACF4-3951C10B2682}" destId="{C56744C0-3E03-4928-875B-75A3BD53EBC1}" srcOrd="0" destOrd="0" presId="urn:microsoft.com/office/officeart/2009/3/layout/DescendingProcess"/>
    <dgm:cxn modelId="{566E48BB-5BCA-450D-820D-F88292FAFEEB}" type="presOf" srcId="{28758695-0964-46C1-90E8-6AA7470F3FFE}" destId="{F2B002A9-3A31-4DF3-B0F8-8B73700A72E1}" srcOrd="0" destOrd="0" presId="urn:microsoft.com/office/officeart/2009/3/layout/DescendingProcess"/>
    <dgm:cxn modelId="{A515B5D0-0A20-4C3B-9398-096E7832EC81}" srcId="{FDD14E69-8A19-4190-ACF4-3951C10B2682}" destId="{28758695-0964-46C1-90E8-6AA7470F3FFE}" srcOrd="0" destOrd="0" parTransId="{881D32AB-8F5F-48E3-A1DB-5D4435D214BF}" sibTransId="{9DFC56BA-58F2-4227-8AD5-FB527EAA8F3C}"/>
    <dgm:cxn modelId="{88089E1D-FBB8-4A2B-AC88-A7337AAB7C03}" type="presParOf" srcId="{C56744C0-3E03-4928-875B-75A3BD53EBC1}" destId="{9A8B2B78-47FB-49D8-9C4E-2D9BBBEE252A}" srcOrd="0" destOrd="0" presId="urn:microsoft.com/office/officeart/2009/3/layout/DescendingProcess"/>
    <dgm:cxn modelId="{44EE8377-3A50-4693-B0F8-B7CBB34690F3}" type="presParOf" srcId="{C56744C0-3E03-4928-875B-75A3BD53EBC1}" destId="{F2B002A9-3A31-4DF3-B0F8-8B73700A72E1}" srcOrd="1" destOrd="0" presId="urn:microsoft.com/office/officeart/2009/3/layout/DescendingProcess"/>
  </dgm:cxnLst>
  <dgm:bg/>
  <dgm:whole/>
  <dgm:extLst>
    <a:ext uri="http://schemas.microsoft.com/office/drawing/2008/diagram">
      <dsp:dataModelExt xmlns=""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0C944B-76AD-4143-AE20-CB94885E05E5}">
      <dsp:nvSpPr>
        <dsp:cNvPr id="0" name=""/>
        <dsp:cNvSpPr/>
      </dsp:nvSpPr>
      <dsp:spPr>
        <a:xfrm>
          <a:off x="601" y="520112"/>
          <a:ext cx="1986855" cy="794742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009" tIns="22670" rIns="22670" bIns="226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smtClean="0"/>
            <a:t>Higher Productivity</a:t>
          </a:r>
          <a:endParaRPr lang="en-US" sz="1700" b="1" kern="1200" dirty="0"/>
        </a:p>
      </dsp:txBody>
      <dsp:txXfrm>
        <a:off x="397972" y="520112"/>
        <a:ext cx="1192113" cy="794742"/>
      </dsp:txXfrm>
    </dsp:sp>
    <dsp:sp modelId="{5BD9FE21-B370-4441-953D-727AB8C0B31F}">
      <dsp:nvSpPr>
        <dsp:cNvPr id="0" name=""/>
        <dsp:cNvSpPr/>
      </dsp:nvSpPr>
      <dsp:spPr>
        <a:xfrm>
          <a:off x="1790402" y="517028"/>
          <a:ext cx="1986855" cy="794742"/>
        </a:xfrm>
        <a:prstGeom prst="chevron">
          <a:avLst/>
        </a:prstGeom>
        <a:solidFill>
          <a:schemeClr val="accent2">
            <a:hueOff val="1170380"/>
            <a:satOff val="-1460"/>
            <a:lumOff val="3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009" tIns="22670" rIns="22670" bIns="226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smtClean="0"/>
            <a:t>Higher Earning </a:t>
          </a:r>
          <a:endParaRPr lang="en-US" sz="1700" b="1" kern="1200" dirty="0"/>
        </a:p>
      </dsp:txBody>
      <dsp:txXfrm>
        <a:off x="2187773" y="517028"/>
        <a:ext cx="1192113" cy="794742"/>
      </dsp:txXfrm>
    </dsp:sp>
    <dsp:sp modelId="{ED5AFDAF-3B23-47C2-8947-7341FDDE7EDE}">
      <dsp:nvSpPr>
        <dsp:cNvPr id="0" name=""/>
        <dsp:cNvSpPr/>
      </dsp:nvSpPr>
      <dsp:spPr>
        <a:xfrm>
          <a:off x="3578572" y="517028"/>
          <a:ext cx="1986855" cy="794742"/>
        </a:xfrm>
        <a:prstGeom prst="chevron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009" tIns="22670" rIns="22670" bIns="226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smtClean="0"/>
            <a:t>Improved Happiness</a:t>
          </a:r>
          <a:endParaRPr lang="en-US" sz="1700" b="1" kern="1200" dirty="0"/>
        </a:p>
      </dsp:txBody>
      <dsp:txXfrm>
        <a:off x="3975943" y="517028"/>
        <a:ext cx="1192113" cy="794742"/>
      </dsp:txXfrm>
    </dsp:sp>
    <dsp:sp modelId="{7DA00D42-86DD-43D4-8FE7-5538AD1D3851}">
      <dsp:nvSpPr>
        <dsp:cNvPr id="0" name=""/>
        <dsp:cNvSpPr/>
      </dsp:nvSpPr>
      <dsp:spPr>
        <a:xfrm>
          <a:off x="5370155" y="505608"/>
          <a:ext cx="1986855" cy="794742"/>
        </a:xfrm>
        <a:prstGeom prst="chevron">
          <a:avLst/>
        </a:prstGeom>
        <a:solidFill>
          <a:schemeClr val="accent2">
            <a:hueOff val="3511139"/>
            <a:satOff val="-4379"/>
            <a:lumOff val="10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009" tIns="22670" rIns="22670" bIns="226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smtClean="0"/>
            <a:t>Work life Balance</a:t>
          </a:r>
          <a:endParaRPr lang="en-US" sz="1700" b="1" kern="1200" dirty="0"/>
        </a:p>
      </dsp:txBody>
      <dsp:txXfrm>
        <a:off x="5767526" y="505608"/>
        <a:ext cx="1192113" cy="794742"/>
      </dsp:txXfrm>
    </dsp:sp>
    <dsp:sp modelId="{1D1EA0B1-7840-424C-886D-9EB73287299A}">
      <dsp:nvSpPr>
        <dsp:cNvPr id="0" name=""/>
        <dsp:cNvSpPr/>
      </dsp:nvSpPr>
      <dsp:spPr>
        <a:xfrm>
          <a:off x="7154912" y="517028"/>
          <a:ext cx="1986855" cy="794742"/>
        </a:xfrm>
        <a:prstGeom prst="chevron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009" tIns="22670" rIns="22670" bIns="226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smtClean="0"/>
            <a:t>Well Being</a:t>
          </a:r>
          <a:endParaRPr lang="en-US" sz="1700" b="1" kern="1200" dirty="0"/>
        </a:p>
      </dsp:txBody>
      <dsp:txXfrm>
        <a:off x="7552283" y="517028"/>
        <a:ext cx="1192113" cy="7947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E04523-DF8A-4E72-8985-E4D6164F6033}">
      <dsp:nvSpPr>
        <dsp:cNvPr id="0" name=""/>
        <dsp:cNvSpPr/>
      </dsp:nvSpPr>
      <dsp:spPr>
        <a:xfrm rot="16200000">
          <a:off x="356" y="463351"/>
          <a:ext cx="3137296" cy="3137296"/>
        </a:xfrm>
        <a:prstGeom prst="downArrow">
          <a:avLst>
            <a:gd name="adj1" fmla="val 50000"/>
            <a:gd name="adj2" fmla="val 35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EMPLOYEES’</a:t>
          </a:r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WELLBEING</a:t>
          </a:r>
          <a:endParaRPr lang="en-US" sz="2700" kern="1200" dirty="0"/>
        </a:p>
      </dsp:txBody>
      <dsp:txXfrm rot="5400000">
        <a:off x="357" y="1247674"/>
        <a:ext cx="2588269" cy="1568648"/>
      </dsp:txXfrm>
    </dsp:sp>
    <dsp:sp modelId="{CA1F002E-FD5A-42CD-88BC-57653661C942}">
      <dsp:nvSpPr>
        <dsp:cNvPr id="0" name=""/>
        <dsp:cNvSpPr/>
      </dsp:nvSpPr>
      <dsp:spPr>
        <a:xfrm rot="5400000">
          <a:off x="3339346" y="463351"/>
          <a:ext cx="3137296" cy="3137296"/>
        </a:xfrm>
        <a:prstGeom prst="downArrow">
          <a:avLst>
            <a:gd name="adj1" fmla="val 50000"/>
            <a:gd name="adj2" fmla="val 35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ENHANCED ORGAL. PERFORMANCE</a:t>
          </a:r>
          <a:endParaRPr lang="en-US" sz="2700" kern="1200" dirty="0"/>
        </a:p>
      </dsp:txBody>
      <dsp:txXfrm rot="-5400000">
        <a:off x="3888374" y="1247675"/>
        <a:ext cx="2588269" cy="156864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C99C82-6E06-41DE-9F52-6DDF0E5623DE}">
      <dsp:nvSpPr>
        <dsp:cNvPr id="0" name=""/>
        <dsp:cNvSpPr/>
      </dsp:nvSpPr>
      <dsp:spPr>
        <a:xfrm>
          <a:off x="475922" y="704"/>
          <a:ext cx="3828454" cy="22970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EMPLOYEE SUPPORT INTERVENTION</a:t>
          </a:r>
          <a:endParaRPr lang="en-US" sz="2900" kern="1200" dirty="0"/>
        </a:p>
      </dsp:txBody>
      <dsp:txXfrm>
        <a:off x="475922" y="704"/>
        <a:ext cx="3828454" cy="2297072"/>
      </dsp:txXfrm>
    </dsp:sp>
    <dsp:sp modelId="{9C86D3C8-FF61-4141-B25F-EFD9836F21ED}">
      <dsp:nvSpPr>
        <dsp:cNvPr id="0" name=""/>
        <dsp:cNvSpPr/>
      </dsp:nvSpPr>
      <dsp:spPr>
        <a:xfrm>
          <a:off x="4687222" y="704"/>
          <a:ext cx="3828454" cy="229707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IMPROVED COMMITMENT OF EMPLOYEES</a:t>
          </a:r>
          <a:endParaRPr lang="en-US" sz="2900" kern="1200" dirty="0"/>
        </a:p>
      </dsp:txBody>
      <dsp:txXfrm>
        <a:off x="4687222" y="704"/>
        <a:ext cx="3828454" cy="2297072"/>
      </dsp:txXfrm>
    </dsp:sp>
    <dsp:sp modelId="{BBE71123-885E-4266-8526-7ACD85DEC06B}">
      <dsp:nvSpPr>
        <dsp:cNvPr id="0" name=""/>
        <dsp:cNvSpPr/>
      </dsp:nvSpPr>
      <dsp:spPr>
        <a:xfrm>
          <a:off x="475922" y="2680622"/>
          <a:ext cx="3828454" cy="229707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HANDLING EMPLOYEES’ PERSONAL PROBLEMS </a:t>
          </a:r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LEADS TO IMPROVED PRODUCTIVITY </a:t>
          </a:r>
        </a:p>
      </dsp:txBody>
      <dsp:txXfrm>
        <a:off x="475922" y="2680622"/>
        <a:ext cx="3828454" cy="2297072"/>
      </dsp:txXfrm>
    </dsp:sp>
    <dsp:sp modelId="{90AB1DD7-5F45-4028-993D-D992DC7693FB}">
      <dsp:nvSpPr>
        <dsp:cNvPr id="0" name=""/>
        <dsp:cNvSpPr/>
      </dsp:nvSpPr>
      <dsp:spPr>
        <a:xfrm>
          <a:off x="4687222" y="2680622"/>
          <a:ext cx="3828454" cy="229707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900" kern="1200" dirty="0" smtClean="0"/>
            <a:t>IMPORTANT RESOURCE TO ORGAN.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900" kern="1200" dirty="0"/>
        </a:p>
      </dsp:txBody>
      <dsp:txXfrm>
        <a:off x="4687222" y="2680622"/>
        <a:ext cx="3828454" cy="229707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37AD40-21B3-41F0-9DF9-5AF9A87146C0}">
      <dsp:nvSpPr>
        <dsp:cNvPr id="0" name=""/>
        <dsp:cNvSpPr/>
      </dsp:nvSpPr>
      <dsp:spPr>
        <a:xfrm>
          <a:off x="0" y="0"/>
          <a:ext cx="9144000" cy="2057400"/>
        </a:xfrm>
        <a:prstGeom prst="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  <a:bevelB w="88900" h="121750" prst="angle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170" tIns="217170" rIns="217170" bIns="217170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700" kern="1200" dirty="0" smtClean="0"/>
            <a:t>EMPLOYEES’ SUPPORT INTERVENTION</a:t>
          </a:r>
          <a:endParaRPr lang="en-US" sz="5700" kern="1200" dirty="0"/>
        </a:p>
      </dsp:txBody>
      <dsp:txXfrm>
        <a:off x="0" y="0"/>
        <a:ext cx="9144000" cy="2057400"/>
      </dsp:txXfrm>
    </dsp:sp>
    <dsp:sp modelId="{1D7AEC4B-AC4A-445A-AC74-E0245C5DF69A}">
      <dsp:nvSpPr>
        <dsp:cNvPr id="0" name=""/>
        <dsp:cNvSpPr/>
      </dsp:nvSpPr>
      <dsp:spPr>
        <a:xfrm>
          <a:off x="0" y="2057400"/>
          <a:ext cx="2286000" cy="4320540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sz="2400" kern="1200" dirty="0" smtClean="0"/>
            <a:t>INDEPENDENT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sz="2400" kern="1200" dirty="0" smtClean="0"/>
            <a:t>SPECIALIST RESOURCE  FOR ALL EMPLOYEES ACROSS COUNTRY / GLOBAL</a:t>
          </a:r>
          <a:endParaRPr lang="en-US" sz="2400" kern="1200" dirty="0"/>
        </a:p>
      </dsp:txBody>
      <dsp:txXfrm>
        <a:off x="0" y="2057400"/>
        <a:ext cx="2286000" cy="4320540"/>
      </dsp:txXfrm>
    </dsp:sp>
    <dsp:sp modelId="{4756C359-CDB5-4FDD-A424-B211CF3F557C}">
      <dsp:nvSpPr>
        <dsp:cNvPr id="0" name=""/>
        <dsp:cNvSpPr/>
      </dsp:nvSpPr>
      <dsp:spPr>
        <a:xfrm>
          <a:off x="2286000" y="2057400"/>
          <a:ext cx="2286000" cy="4320540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FREE, PROFESSIONAL &amp; CONFIDENTIAL SERVICE </a:t>
          </a:r>
          <a:endParaRPr lang="en-US" sz="2400" kern="1200" dirty="0"/>
        </a:p>
      </dsp:txBody>
      <dsp:txXfrm>
        <a:off x="2286000" y="2057400"/>
        <a:ext cx="2286000" cy="4320540"/>
      </dsp:txXfrm>
    </dsp:sp>
    <dsp:sp modelId="{B0BDFF7F-FED3-4A76-BD23-862FBA89D861}">
      <dsp:nvSpPr>
        <dsp:cNvPr id="0" name=""/>
        <dsp:cNvSpPr/>
      </dsp:nvSpPr>
      <dsp:spPr>
        <a:xfrm>
          <a:off x="4572000" y="2057400"/>
          <a:ext cx="2286000" cy="4320540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EMPLOYEES CAN LOOK UP TO   THIS SUPPORT WHEN THEY ARE IN NEED AND TALK TO A 3</a:t>
          </a:r>
          <a:r>
            <a:rPr lang="en-US" sz="2400" kern="1200" baseline="30000" dirty="0" smtClean="0"/>
            <a:t>RD</a:t>
          </a:r>
          <a:r>
            <a:rPr lang="en-US" sz="2400" kern="1200" dirty="0" smtClean="0"/>
            <a:t> IMPARTIAL PERSON</a:t>
          </a:r>
          <a:endParaRPr lang="en-US" sz="2400" kern="1200" dirty="0"/>
        </a:p>
      </dsp:txBody>
      <dsp:txXfrm>
        <a:off x="4572000" y="2057400"/>
        <a:ext cx="2286000" cy="4320540"/>
      </dsp:txXfrm>
    </dsp:sp>
    <dsp:sp modelId="{D95AD800-B252-40B4-9D1E-2CC0373FC6B3}">
      <dsp:nvSpPr>
        <dsp:cNvPr id="0" name=""/>
        <dsp:cNvSpPr/>
      </dsp:nvSpPr>
      <dsp:spPr>
        <a:xfrm>
          <a:off x="6858000" y="2057400"/>
          <a:ext cx="2286000" cy="4320540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MANAGERS CAN REFER </a:t>
          </a:r>
          <a:r>
            <a:rPr lang="en-US" sz="2000" kern="1200" dirty="0" smtClean="0">
              <a:solidFill>
                <a:srgbClr val="FF0000"/>
              </a:solidFill>
            </a:rPr>
            <a:t>(ONLY BY SUGGESTION</a:t>
          </a:r>
          <a:r>
            <a:rPr lang="en-US" sz="2400" kern="1200" dirty="0" smtClean="0"/>
            <a:t>)  NEEDY ONES </a:t>
          </a:r>
          <a:endParaRPr lang="en-US" sz="2400" kern="1200" dirty="0"/>
        </a:p>
      </dsp:txBody>
      <dsp:txXfrm>
        <a:off x="6858000" y="2057400"/>
        <a:ext cx="2286000" cy="4320540"/>
      </dsp:txXfrm>
    </dsp:sp>
    <dsp:sp modelId="{38C69A4E-FBC5-4F0D-A452-2C6BE865E924}">
      <dsp:nvSpPr>
        <dsp:cNvPr id="0" name=""/>
        <dsp:cNvSpPr/>
      </dsp:nvSpPr>
      <dsp:spPr>
        <a:xfrm>
          <a:off x="0" y="6377940"/>
          <a:ext cx="9144000" cy="480060"/>
        </a:xfrm>
        <a:prstGeom prst="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  <a:bevelB w="88900" h="121750" prst="angle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7B1AAF-2386-46A8-9BB3-27E5F512D812}">
      <dsp:nvSpPr>
        <dsp:cNvPr id="0" name=""/>
        <dsp:cNvSpPr/>
      </dsp:nvSpPr>
      <dsp:spPr>
        <a:xfrm>
          <a:off x="0" y="0"/>
          <a:ext cx="9144000" cy="2057400"/>
        </a:xfrm>
        <a:prstGeom prst="rect">
          <a:avLst/>
        </a:prstGeom>
        <a:gradFill rotWithShape="0">
          <a:gsLst>
            <a:gs pos="0">
              <a:schemeClr val="accent5">
                <a:shade val="9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shade val="9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shade val="9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7170" tIns="217170" rIns="217170" bIns="217170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700" b="1" kern="1200" dirty="0" smtClean="0">
              <a:solidFill>
                <a:srgbClr val="002060"/>
              </a:solidFill>
            </a:rPr>
            <a:t>IMPROVED COMMITMENT OF EMPLOYEES</a:t>
          </a:r>
          <a:endParaRPr lang="en-US" sz="5700" b="1" kern="1200" dirty="0">
            <a:solidFill>
              <a:srgbClr val="002060"/>
            </a:solidFill>
          </a:endParaRPr>
        </a:p>
      </dsp:txBody>
      <dsp:txXfrm>
        <a:off x="0" y="0"/>
        <a:ext cx="9144000" cy="2057400"/>
      </dsp:txXfrm>
    </dsp:sp>
    <dsp:sp modelId="{15C3D782-B5DF-42CA-8A8A-995B1A80187A}">
      <dsp:nvSpPr>
        <dsp:cNvPr id="0" name=""/>
        <dsp:cNvSpPr/>
      </dsp:nvSpPr>
      <dsp:spPr>
        <a:xfrm>
          <a:off x="4464" y="2057400"/>
          <a:ext cx="3045023" cy="432054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LONGIVITY OF WORK RELATIONSHIP IS INCRESED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( FOR NEW COMERS &amp; THOSE STAYED FOR LONGER PERIOD)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200" kern="1200" dirty="0"/>
        </a:p>
      </dsp:txBody>
      <dsp:txXfrm>
        <a:off x="4464" y="2057400"/>
        <a:ext cx="3045023" cy="4320540"/>
      </dsp:txXfrm>
    </dsp:sp>
    <dsp:sp modelId="{4696BB3C-26DB-4163-A8F8-BFB6F197D291}">
      <dsp:nvSpPr>
        <dsp:cNvPr id="0" name=""/>
        <dsp:cNvSpPr/>
      </dsp:nvSpPr>
      <dsp:spPr>
        <a:xfrm>
          <a:off x="3049488" y="2057400"/>
          <a:ext cx="3045023" cy="4320540"/>
        </a:xfrm>
        <a:prstGeom prst="rect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LESSER THE PROBLEMS MORE THE FEEL GOOD FACTORS</a:t>
          </a:r>
          <a:endParaRPr lang="en-US" sz="2400" kern="1200" dirty="0"/>
        </a:p>
      </dsp:txBody>
      <dsp:txXfrm>
        <a:off x="3049488" y="2057400"/>
        <a:ext cx="3045023" cy="4320540"/>
      </dsp:txXfrm>
    </dsp:sp>
    <dsp:sp modelId="{72E9D63C-A938-4178-B02A-6C46EA4AA8F5}">
      <dsp:nvSpPr>
        <dsp:cNvPr id="0" name=""/>
        <dsp:cNvSpPr/>
      </dsp:nvSpPr>
      <dsp:spPr>
        <a:xfrm>
          <a:off x="6094511" y="2057400"/>
          <a:ext cx="3045023" cy="4320540"/>
        </a:xfrm>
        <a:prstGeom prst="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sz="2400" kern="1200" dirty="0" smtClean="0"/>
            <a:t>IMPROVED ALLEGIANCE TO WORK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sz="2400" kern="1200" dirty="0" smtClean="0"/>
            <a:t>&amp; THE ORGAN. </a:t>
          </a:r>
          <a:endParaRPr lang="en-US" sz="2400" kern="1200" dirty="0"/>
        </a:p>
      </dsp:txBody>
      <dsp:txXfrm>
        <a:off x="6094511" y="2057400"/>
        <a:ext cx="3045023" cy="4320540"/>
      </dsp:txXfrm>
    </dsp:sp>
    <dsp:sp modelId="{88A897CB-9A57-4BAA-B547-9D2A9D293888}">
      <dsp:nvSpPr>
        <dsp:cNvPr id="0" name=""/>
        <dsp:cNvSpPr/>
      </dsp:nvSpPr>
      <dsp:spPr>
        <a:xfrm>
          <a:off x="0" y="6377940"/>
          <a:ext cx="9144000" cy="480060"/>
        </a:xfrm>
        <a:prstGeom prst="rect">
          <a:avLst/>
        </a:prstGeom>
        <a:gradFill rotWithShape="0">
          <a:gsLst>
            <a:gs pos="0">
              <a:schemeClr val="accent5">
                <a:shade val="9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shade val="9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shade val="9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91B806-E4D5-405A-94A3-5967C93F69A6}">
      <dsp:nvSpPr>
        <dsp:cNvPr id="0" name=""/>
        <dsp:cNvSpPr/>
      </dsp:nvSpPr>
      <dsp:spPr>
        <a:xfrm>
          <a:off x="0" y="0"/>
          <a:ext cx="9067800" cy="2057400"/>
        </a:xfrm>
        <a:prstGeom prst="rect">
          <a:avLst/>
        </a:prstGeom>
        <a:solidFill>
          <a:schemeClr val="accent2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  <a:bevelB w="88900" h="121750" prst="angle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smtClean="0"/>
            <a:t>MITIGATING PERSONAL PROBLEMS RESULT IN IMPROVED PRODUCTIVITY</a:t>
          </a:r>
          <a:endParaRPr lang="en-US" sz="4400" kern="1200" dirty="0"/>
        </a:p>
      </dsp:txBody>
      <dsp:txXfrm>
        <a:off x="0" y="0"/>
        <a:ext cx="9067800" cy="2057400"/>
      </dsp:txXfrm>
    </dsp:sp>
    <dsp:sp modelId="{9CA59EE3-4B16-4BE3-9B59-DE13E42AB77A}">
      <dsp:nvSpPr>
        <dsp:cNvPr id="0" name=""/>
        <dsp:cNvSpPr/>
      </dsp:nvSpPr>
      <dsp:spPr>
        <a:xfrm>
          <a:off x="4427" y="2057400"/>
          <a:ext cx="3019648" cy="4320540"/>
        </a:xfrm>
        <a:prstGeom prst="rect">
          <a:avLst/>
        </a:prstGeom>
        <a:gradFill rotWithShape="0">
          <a:gsLst>
            <a:gs pos="0">
              <a:schemeClr val="accent2">
                <a:shade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shade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shade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CONCERN TO EMPLOYEES’ PERSONAL PROBLEMS LEAD TO IMPROVED  QUALITY OF WORK / LIFE </a:t>
          </a:r>
          <a:endParaRPr lang="en-US" sz="2400" kern="1200" dirty="0"/>
        </a:p>
      </dsp:txBody>
      <dsp:txXfrm>
        <a:off x="4427" y="2057400"/>
        <a:ext cx="3019648" cy="4320540"/>
      </dsp:txXfrm>
    </dsp:sp>
    <dsp:sp modelId="{C4F7F9EA-32B0-4A52-9711-70BA5FC08CE1}">
      <dsp:nvSpPr>
        <dsp:cNvPr id="0" name=""/>
        <dsp:cNvSpPr/>
      </dsp:nvSpPr>
      <dsp:spPr>
        <a:xfrm>
          <a:off x="3024075" y="2057400"/>
          <a:ext cx="3019648" cy="4320540"/>
        </a:xfrm>
        <a:prstGeom prst="rect">
          <a:avLst/>
        </a:prstGeom>
        <a:gradFill rotWithShape="0">
          <a:gsLst>
            <a:gs pos="0">
              <a:schemeClr val="accent2">
                <a:shade val="50000"/>
                <a:hueOff val="-27656"/>
                <a:satOff val="-5606"/>
                <a:lumOff val="30834"/>
                <a:alphaOff val="0"/>
                <a:shade val="51000"/>
                <a:satMod val="130000"/>
              </a:schemeClr>
            </a:gs>
            <a:gs pos="80000">
              <a:schemeClr val="accent2">
                <a:shade val="50000"/>
                <a:hueOff val="-27656"/>
                <a:satOff val="-5606"/>
                <a:lumOff val="30834"/>
                <a:alphaOff val="0"/>
                <a:shade val="93000"/>
                <a:satMod val="130000"/>
              </a:schemeClr>
            </a:gs>
            <a:gs pos="100000">
              <a:schemeClr val="accent2">
                <a:shade val="50000"/>
                <a:hueOff val="-27656"/>
                <a:satOff val="-5606"/>
                <a:lumOff val="3083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rgbClr val="FFFF00"/>
              </a:solidFill>
            </a:rPr>
            <a:t>WORK RELATED PROBLEMS AND PERSONAL / FAMILY PROBLEMS CAN IMPACT ONE ANOTHER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 dirty="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rgbClr val="FFFF00"/>
              </a:solidFill>
            </a:rPr>
            <a:t>AVAILABILITY OF THE RIGHT COUNSELING SUPPORT WILL OFFER ALTERNATIVE PERSPECTIVES</a:t>
          </a:r>
          <a:endParaRPr lang="en-US" sz="2400" kern="1200" dirty="0">
            <a:solidFill>
              <a:srgbClr val="FFFF00"/>
            </a:solidFill>
          </a:endParaRPr>
        </a:p>
      </dsp:txBody>
      <dsp:txXfrm>
        <a:off x="3024075" y="2057400"/>
        <a:ext cx="3019648" cy="4320540"/>
      </dsp:txXfrm>
    </dsp:sp>
    <dsp:sp modelId="{F57981FE-3FB6-41A9-B862-ADA56A7A47C5}">
      <dsp:nvSpPr>
        <dsp:cNvPr id="0" name=""/>
        <dsp:cNvSpPr/>
      </dsp:nvSpPr>
      <dsp:spPr>
        <a:xfrm>
          <a:off x="6043724" y="2057400"/>
          <a:ext cx="3019648" cy="4320540"/>
        </a:xfrm>
        <a:prstGeom prst="rect">
          <a:avLst/>
        </a:prstGeom>
        <a:gradFill rotWithShape="0">
          <a:gsLst>
            <a:gs pos="0">
              <a:schemeClr val="accent2">
                <a:shade val="50000"/>
                <a:hueOff val="-27656"/>
                <a:satOff val="-5606"/>
                <a:lumOff val="30834"/>
                <a:alphaOff val="0"/>
                <a:shade val="51000"/>
                <a:satMod val="130000"/>
              </a:schemeClr>
            </a:gs>
            <a:gs pos="80000">
              <a:schemeClr val="accent2">
                <a:shade val="50000"/>
                <a:hueOff val="-27656"/>
                <a:satOff val="-5606"/>
                <a:lumOff val="30834"/>
                <a:alphaOff val="0"/>
                <a:shade val="93000"/>
                <a:satMod val="130000"/>
              </a:schemeClr>
            </a:gs>
            <a:gs pos="100000">
              <a:schemeClr val="accent2">
                <a:shade val="50000"/>
                <a:hueOff val="-27656"/>
                <a:satOff val="-5606"/>
                <a:lumOff val="3083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bg1"/>
              </a:solidFill>
            </a:rPr>
            <a:t>SCOPE TO REDUCE  STRESS, ANXIETY,  ABSENTEEISM, SICKNESS, CONFLICTS,  ETC.,</a:t>
          </a:r>
          <a:endParaRPr lang="en-US" sz="2400" b="1" kern="1200" dirty="0">
            <a:solidFill>
              <a:schemeClr val="bg1"/>
            </a:solidFill>
          </a:endParaRPr>
        </a:p>
      </dsp:txBody>
      <dsp:txXfrm>
        <a:off x="6043724" y="2057400"/>
        <a:ext cx="3019648" cy="4320540"/>
      </dsp:txXfrm>
    </dsp:sp>
    <dsp:sp modelId="{0F492644-6830-4C8D-AA3F-C5A2CDB8AD6F}">
      <dsp:nvSpPr>
        <dsp:cNvPr id="0" name=""/>
        <dsp:cNvSpPr/>
      </dsp:nvSpPr>
      <dsp:spPr>
        <a:xfrm>
          <a:off x="0" y="6377940"/>
          <a:ext cx="9067800" cy="480060"/>
        </a:xfrm>
        <a:prstGeom prst="rect">
          <a:avLst/>
        </a:prstGeom>
        <a:solidFill>
          <a:schemeClr val="accent2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  <a:bevelB w="88900" h="121750" prst="angle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847719-A35C-41C9-887A-C8EE9EA34815}">
      <dsp:nvSpPr>
        <dsp:cNvPr id="0" name=""/>
        <dsp:cNvSpPr/>
      </dsp:nvSpPr>
      <dsp:spPr>
        <a:xfrm>
          <a:off x="0" y="0"/>
          <a:ext cx="9144000" cy="2057400"/>
        </a:xfrm>
        <a:prstGeom prst="rect">
          <a:avLst/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  <a:bevelB w="88900" h="121750" prst="angle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170" tIns="217170" rIns="217170" bIns="217170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700" kern="1200" dirty="0" smtClean="0"/>
            <a:t>IMPORTANT RESOURCE TO ORGAN.</a:t>
          </a:r>
          <a:endParaRPr lang="en-US" sz="5700" kern="1200" dirty="0"/>
        </a:p>
      </dsp:txBody>
      <dsp:txXfrm>
        <a:off x="0" y="0"/>
        <a:ext cx="9144000" cy="2057400"/>
      </dsp:txXfrm>
    </dsp:sp>
    <dsp:sp modelId="{F7B4104F-9313-4458-959C-DE62B3565A81}">
      <dsp:nvSpPr>
        <dsp:cNvPr id="0" name=""/>
        <dsp:cNvSpPr/>
      </dsp:nvSpPr>
      <dsp:spPr>
        <a:xfrm>
          <a:off x="4464" y="2057400"/>
          <a:ext cx="3045023" cy="432054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sz="3100" kern="1200" dirty="0" smtClean="0"/>
            <a:t>UNDERSTAND  EMPLOYEES</a:t>
          </a:r>
        </a:p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sz="3100" kern="1200" dirty="0" smtClean="0"/>
            <a:t>ORIENTATION </a:t>
          </a:r>
        </a:p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sz="3100" kern="1200" dirty="0" smtClean="0"/>
            <a:t>(TREND) TOWARDS WORK / LIFE </a:t>
          </a:r>
          <a:endParaRPr lang="en-US" sz="3100" kern="1200" dirty="0"/>
        </a:p>
      </dsp:txBody>
      <dsp:txXfrm>
        <a:off x="4464" y="2057400"/>
        <a:ext cx="3045023" cy="4320540"/>
      </dsp:txXfrm>
    </dsp:sp>
    <dsp:sp modelId="{B06DFDF3-689A-4D6A-BB82-EF5ACCF2C7B0}">
      <dsp:nvSpPr>
        <dsp:cNvPr id="0" name=""/>
        <dsp:cNvSpPr/>
      </dsp:nvSpPr>
      <dsp:spPr>
        <a:xfrm>
          <a:off x="3049488" y="2057400"/>
          <a:ext cx="3045023" cy="432054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smtClean="0"/>
            <a:t>PREVENT CERTAIN CRISIS </a:t>
          </a:r>
        </a:p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100" kern="1200" dirty="0" smtClean="0"/>
        </a:p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smtClean="0"/>
            <a:t>PLAN PROACTIVE STRATEGIES  THROUGH REGULAR ANALYSIS</a:t>
          </a:r>
          <a:endParaRPr lang="en-US" sz="3100" kern="1200" dirty="0"/>
        </a:p>
      </dsp:txBody>
      <dsp:txXfrm>
        <a:off x="3049488" y="2057400"/>
        <a:ext cx="3045023" cy="4320540"/>
      </dsp:txXfrm>
    </dsp:sp>
    <dsp:sp modelId="{CD83E748-6F9D-4DB0-B0B4-0E0BF375FE49}">
      <dsp:nvSpPr>
        <dsp:cNvPr id="0" name=""/>
        <dsp:cNvSpPr/>
      </dsp:nvSpPr>
      <dsp:spPr>
        <a:xfrm>
          <a:off x="6094511" y="2057400"/>
          <a:ext cx="3045023" cy="432054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sz="3100" kern="1200" dirty="0" smtClean="0"/>
            <a:t>PART OF TOTAL EMPLOYEE ENGAGEMENT </a:t>
          </a:r>
        </a:p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sz="3100" kern="1200" dirty="0" smtClean="0"/>
            <a:t>PROCESS</a:t>
          </a:r>
          <a:endParaRPr lang="en-US" sz="3100" kern="1200" dirty="0"/>
        </a:p>
      </dsp:txBody>
      <dsp:txXfrm>
        <a:off x="6094511" y="2057400"/>
        <a:ext cx="3045023" cy="4320540"/>
      </dsp:txXfrm>
    </dsp:sp>
    <dsp:sp modelId="{8B4FFDED-81A8-4106-991A-EB3EE4C29BD2}">
      <dsp:nvSpPr>
        <dsp:cNvPr id="0" name=""/>
        <dsp:cNvSpPr/>
      </dsp:nvSpPr>
      <dsp:spPr>
        <a:xfrm>
          <a:off x="0" y="6377940"/>
          <a:ext cx="9144000" cy="480060"/>
        </a:xfrm>
        <a:prstGeom prst="rect">
          <a:avLst/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  <a:bevelB w="88900" h="121750" prst="angle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3E90A3-7A7C-4E5B-A75D-FAB48B001380}">
      <dsp:nvSpPr>
        <dsp:cNvPr id="0" name=""/>
        <dsp:cNvSpPr/>
      </dsp:nvSpPr>
      <dsp:spPr>
        <a:xfrm rot="16200000">
          <a:off x="571500" y="-571500"/>
          <a:ext cx="3429000" cy="4572000"/>
        </a:xfrm>
        <a:prstGeom prst="round1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HELP INDIVIDUAL TO  BECOME AWARE TO HELP ONE SELF</a:t>
          </a: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IMPROVE INTERPERSONAL </a:t>
          </a: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RELATIONSHIP IN WORKPLACE / FAMILY</a:t>
          </a:r>
          <a:endParaRPr lang="en-US" sz="2600" kern="1200" dirty="0"/>
        </a:p>
      </dsp:txBody>
      <dsp:txXfrm rot="5400000">
        <a:off x="-1" y="1"/>
        <a:ext cx="4572000" cy="2571750"/>
      </dsp:txXfrm>
    </dsp:sp>
    <dsp:sp modelId="{3A466F80-2518-4709-9552-0D5647842878}">
      <dsp:nvSpPr>
        <dsp:cNvPr id="0" name=""/>
        <dsp:cNvSpPr/>
      </dsp:nvSpPr>
      <dsp:spPr>
        <a:xfrm>
          <a:off x="4572000" y="0"/>
          <a:ext cx="4572000" cy="3429000"/>
        </a:xfrm>
        <a:prstGeom prst="round1Rect">
          <a:avLst/>
        </a:prstGeom>
        <a:gradFill rotWithShape="0">
          <a:gsLst>
            <a:gs pos="0">
              <a:schemeClr val="accent4">
                <a:hueOff val="-1488257"/>
                <a:satOff val="8966"/>
                <a:lumOff val="719"/>
                <a:alphaOff val="0"/>
                <a:shade val="51000"/>
                <a:satMod val="130000"/>
              </a:schemeClr>
            </a:gs>
            <a:gs pos="80000">
              <a:schemeClr val="accent4">
                <a:hueOff val="-1488257"/>
                <a:satOff val="8966"/>
                <a:lumOff val="719"/>
                <a:alphaOff val="0"/>
                <a:shade val="93000"/>
                <a:satMod val="130000"/>
              </a:schemeClr>
            </a:gs>
            <a:gs pos="100000">
              <a:schemeClr val="accent4">
                <a:hueOff val="-1488257"/>
                <a:satOff val="8966"/>
                <a:lumOff val="71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ADD NEW &amp; POSITIVE PERSPECTIVE/ALTERNATIVE TO SOLVE PROBLEMS</a:t>
          </a:r>
          <a:endParaRPr lang="en-US" sz="2600" kern="1200" dirty="0"/>
        </a:p>
      </dsp:txBody>
      <dsp:txXfrm>
        <a:off x="4572000" y="0"/>
        <a:ext cx="4572000" cy="2571750"/>
      </dsp:txXfrm>
    </dsp:sp>
    <dsp:sp modelId="{35F45E58-E64D-401F-A382-4EBC7C20853F}">
      <dsp:nvSpPr>
        <dsp:cNvPr id="0" name=""/>
        <dsp:cNvSpPr/>
      </dsp:nvSpPr>
      <dsp:spPr>
        <a:xfrm rot="10800000">
          <a:off x="0" y="3429000"/>
          <a:ext cx="4572000" cy="3429000"/>
        </a:xfrm>
        <a:prstGeom prst="round1Rect">
          <a:avLst/>
        </a:prstGeom>
        <a:gradFill rotWithShape="0">
          <a:gsLst>
            <a:gs pos="0">
              <a:schemeClr val="accent4">
                <a:hueOff val="-2976513"/>
                <a:satOff val="17933"/>
                <a:lumOff val="1437"/>
                <a:alphaOff val="0"/>
                <a:shade val="51000"/>
                <a:satMod val="130000"/>
              </a:schemeClr>
            </a:gs>
            <a:gs pos="80000">
              <a:schemeClr val="accent4">
                <a:hueOff val="-2976513"/>
                <a:satOff val="17933"/>
                <a:lumOff val="1437"/>
                <a:alphaOff val="0"/>
                <a:shade val="93000"/>
                <a:satMod val="130000"/>
              </a:schemeClr>
            </a:gs>
            <a:gs pos="100000">
              <a:schemeClr val="accent4">
                <a:hueOff val="-2976513"/>
                <a:satOff val="17933"/>
                <a:lumOff val="143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HELP IN BETTER DECISION MAKING </a:t>
          </a:r>
          <a:endParaRPr lang="en-US" sz="2600" kern="1200" dirty="0"/>
        </a:p>
      </dsp:txBody>
      <dsp:txXfrm rot="10800000">
        <a:off x="0" y="4286249"/>
        <a:ext cx="4572000" cy="2571750"/>
      </dsp:txXfrm>
    </dsp:sp>
    <dsp:sp modelId="{1109CDC4-F172-4276-80A4-8047F2A8D1FA}">
      <dsp:nvSpPr>
        <dsp:cNvPr id="0" name=""/>
        <dsp:cNvSpPr/>
      </dsp:nvSpPr>
      <dsp:spPr>
        <a:xfrm rot="5400000">
          <a:off x="5143500" y="2857500"/>
          <a:ext cx="3429000" cy="4572000"/>
        </a:xfrm>
        <a:prstGeom prst="round1Rect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SUGGEST HOW TO COPE WITH STRESS / EMOTIONAL ISSUES</a:t>
          </a:r>
          <a:endParaRPr lang="en-US" sz="2600" kern="1200" dirty="0"/>
        </a:p>
      </dsp:txBody>
      <dsp:txXfrm rot="-5400000">
        <a:off x="4572000" y="4286250"/>
        <a:ext cx="4572000" cy="2571750"/>
      </dsp:txXfrm>
    </dsp:sp>
    <dsp:sp modelId="{EFC36A17-9094-44CA-8F63-72ECDF2A20DE}">
      <dsp:nvSpPr>
        <dsp:cNvPr id="0" name=""/>
        <dsp:cNvSpPr/>
      </dsp:nvSpPr>
      <dsp:spPr>
        <a:xfrm>
          <a:off x="3200399" y="2571750"/>
          <a:ext cx="2743200" cy="1714500"/>
        </a:xfrm>
        <a:prstGeom prst="roundRect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IN NUTSHELL </a:t>
          </a: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COUNSELING SERVICES CAN </a:t>
          </a:r>
          <a:endParaRPr lang="en-US" sz="2600" kern="1200" dirty="0"/>
        </a:p>
      </dsp:txBody>
      <dsp:txXfrm>
        <a:off x="3284094" y="2655445"/>
        <a:ext cx="2575810" cy="154711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50AAD3-2F92-4AFC-A694-9A2F7FC15510}">
      <dsp:nvSpPr>
        <dsp:cNvPr id="0" name=""/>
        <dsp:cNvSpPr/>
      </dsp:nvSpPr>
      <dsp:spPr>
        <a:xfrm>
          <a:off x="96690" y="1985172"/>
          <a:ext cx="2067222" cy="60165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/>
            <a:t>Improved Work Performance</a:t>
          </a:r>
          <a:endParaRPr lang="en-US" sz="1600" b="1" kern="1200" dirty="0"/>
        </a:p>
      </dsp:txBody>
      <dsp:txXfrm>
        <a:off x="96690" y="1985172"/>
        <a:ext cx="2067222" cy="601658"/>
      </dsp:txXfrm>
    </dsp:sp>
    <dsp:sp modelId="{6767BFDC-7E8A-4497-A1A5-E3A99A676430}">
      <dsp:nvSpPr>
        <dsp:cNvPr id="0" name=""/>
        <dsp:cNvSpPr/>
      </dsp:nvSpPr>
      <dsp:spPr>
        <a:xfrm>
          <a:off x="82839" y="2590798"/>
          <a:ext cx="2067222" cy="1163880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One on One meeting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Performance Appraisal </a:t>
          </a:r>
          <a:endParaRPr lang="en-US" sz="1600" kern="1200" dirty="0"/>
        </a:p>
      </dsp:txBody>
      <dsp:txXfrm>
        <a:off x="82839" y="2590798"/>
        <a:ext cx="2067222" cy="1163880"/>
      </dsp:txXfrm>
    </dsp:sp>
    <dsp:sp modelId="{2D2908A3-B712-49E8-9D69-D8886C4F78E0}">
      <dsp:nvSpPr>
        <dsp:cNvPr id="0" name=""/>
        <dsp:cNvSpPr/>
      </dsp:nvSpPr>
      <dsp:spPr>
        <a:xfrm>
          <a:off x="2362200" y="1979221"/>
          <a:ext cx="2067222" cy="601658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/>
            <a:t>Reduction of Stress </a:t>
          </a:r>
          <a:endParaRPr lang="en-US" sz="1600" b="1" kern="1200" dirty="0"/>
        </a:p>
      </dsp:txBody>
      <dsp:txXfrm>
        <a:off x="2362200" y="1979221"/>
        <a:ext cx="2067222" cy="601658"/>
      </dsp:txXfrm>
    </dsp:sp>
    <dsp:sp modelId="{F65999E0-FD85-4813-B88D-830EB81F3F16}">
      <dsp:nvSpPr>
        <dsp:cNvPr id="0" name=""/>
        <dsp:cNvSpPr/>
      </dsp:nvSpPr>
      <dsp:spPr>
        <a:xfrm>
          <a:off x="2362200" y="2590798"/>
          <a:ext cx="2067222" cy="1163880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Reduction in Absenteeism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Less Employee Turnover</a:t>
          </a:r>
          <a:endParaRPr lang="en-US" sz="1600" kern="1200" dirty="0"/>
        </a:p>
      </dsp:txBody>
      <dsp:txXfrm>
        <a:off x="2362200" y="2590798"/>
        <a:ext cx="2067222" cy="1163880"/>
      </dsp:txXfrm>
    </dsp:sp>
    <dsp:sp modelId="{A6A1D4DD-1878-44F7-BC9D-6EA490D25E82}">
      <dsp:nvSpPr>
        <dsp:cNvPr id="0" name=""/>
        <dsp:cNvSpPr/>
      </dsp:nvSpPr>
      <dsp:spPr>
        <a:xfrm>
          <a:off x="4717470" y="1981201"/>
          <a:ext cx="2067222" cy="60165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600" b="1" kern="1200" dirty="0" smtClean="0"/>
            <a:t>Work Place Wellbeing</a:t>
          </a:r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 dirty="0"/>
        </a:p>
      </dsp:txBody>
      <dsp:txXfrm>
        <a:off x="4717470" y="1981201"/>
        <a:ext cx="2067222" cy="601658"/>
      </dsp:txXfrm>
    </dsp:sp>
    <dsp:sp modelId="{CB875F40-481C-4F04-A39A-FC4ED36A27F4}">
      <dsp:nvSpPr>
        <dsp:cNvPr id="0" name=""/>
        <dsp:cNvSpPr/>
      </dsp:nvSpPr>
      <dsp:spPr>
        <a:xfrm>
          <a:off x="4724395" y="2514598"/>
          <a:ext cx="2067222" cy="1163880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Reduction of Team Conflicts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Improved Happiness</a:t>
          </a:r>
          <a:endParaRPr lang="en-US" sz="1600" kern="1200" dirty="0"/>
        </a:p>
      </dsp:txBody>
      <dsp:txXfrm>
        <a:off x="4724395" y="2514598"/>
        <a:ext cx="2067222" cy="1163880"/>
      </dsp:txXfrm>
    </dsp:sp>
    <dsp:sp modelId="{7035DA80-D804-42AD-9BE5-6CA9871E209E}">
      <dsp:nvSpPr>
        <dsp:cNvPr id="0" name=""/>
        <dsp:cNvSpPr/>
      </dsp:nvSpPr>
      <dsp:spPr>
        <a:xfrm>
          <a:off x="6934194" y="1979221"/>
          <a:ext cx="2067222" cy="60165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/>
            <a:t>Children ‘s Career Planning</a:t>
          </a:r>
          <a:endParaRPr lang="en-US" sz="1600" b="1" kern="1200" dirty="0"/>
        </a:p>
      </dsp:txBody>
      <dsp:txXfrm>
        <a:off x="6934194" y="1979221"/>
        <a:ext cx="2067222" cy="601658"/>
      </dsp:txXfrm>
    </dsp:sp>
    <dsp:sp modelId="{30D238BE-DFDE-49DB-AC11-ABE56A9B6875}">
      <dsp:nvSpPr>
        <dsp:cNvPr id="0" name=""/>
        <dsp:cNvSpPr/>
      </dsp:nvSpPr>
      <dsp:spPr>
        <a:xfrm>
          <a:off x="6934194" y="2514598"/>
          <a:ext cx="2067222" cy="1163880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Improvement in their study skills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 Clarity on Career Options</a:t>
          </a:r>
          <a:endParaRPr lang="en-US" sz="1600" kern="1200" dirty="0"/>
        </a:p>
      </dsp:txBody>
      <dsp:txXfrm>
        <a:off x="6934194" y="2514598"/>
        <a:ext cx="2067222" cy="116388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35B143-F13C-4126-9099-7BA84E36BA89}">
      <dsp:nvSpPr>
        <dsp:cNvPr id="0" name=""/>
        <dsp:cNvSpPr/>
      </dsp:nvSpPr>
      <dsp:spPr>
        <a:xfrm>
          <a:off x="3527672" y="1555560"/>
          <a:ext cx="2368088" cy="822405"/>
        </a:xfrm>
        <a:prstGeom prst="ellipse">
          <a:avLst/>
        </a:prstGeom>
        <a:solidFill>
          <a:schemeClr val="accent2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14E948-5B68-4EDC-B889-AC7B3256F1FB}">
      <dsp:nvSpPr>
        <dsp:cNvPr id="0" name=""/>
        <dsp:cNvSpPr/>
      </dsp:nvSpPr>
      <dsp:spPr>
        <a:xfrm flipV="1">
          <a:off x="4359909" y="83099"/>
          <a:ext cx="458931" cy="542776"/>
        </a:xfrm>
        <a:prstGeom prst="downArrow">
          <a:avLst/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C61231-0B8A-4673-9889-25A28AE1B755}">
      <dsp:nvSpPr>
        <dsp:cNvPr id="0" name=""/>
        <dsp:cNvSpPr/>
      </dsp:nvSpPr>
      <dsp:spPr>
        <a:xfrm flipH="1" flipV="1">
          <a:off x="914404" y="1447801"/>
          <a:ext cx="626210" cy="877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 rot="10800000">
        <a:off x="914404" y="1447801"/>
        <a:ext cx="626210" cy="87773"/>
      </dsp:txXfrm>
    </dsp:sp>
    <dsp:sp modelId="{4FA9532E-DFC3-48A9-B15F-B8271B471166}">
      <dsp:nvSpPr>
        <dsp:cNvPr id="0" name=""/>
        <dsp:cNvSpPr/>
      </dsp:nvSpPr>
      <dsp:spPr>
        <a:xfrm>
          <a:off x="4310921" y="2111086"/>
          <a:ext cx="826077" cy="82607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 dirty="0"/>
        </a:p>
      </dsp:txBody>
      <dsp:txXfrm>
        <a:off x="4431897" y="2232062"/>
        <a:ext cx="584125" cy="584125"/>
      </dsp:txXfrm>
    </dsp:sp>
    <dsp:sp modelId="{3FE2BA24-9718-49FB-85E0-155FAE047842}">
      <dsp:nvSpPr>
        <dsp:cNvPr id="0" name=""/>
        <dsp:cNvSpPr/>
      </dsp:nvSpPr>
      <dsp:spPr>
        <a:xfrm>
          <a:off x="2804556" y="577980"/>
          <a:ext cx="1436251" cy="82607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Utility Report</a:t>
          </a:r>
          <a:endParaRPr lang="en-US" sz="1800" b="1" kern="1200" dirty="0"/>
        </a:p>
      </dsp:txBody>
      <dsp:txXfrm>
        <a:off x="3014890" y="698956"/>
        <a:ext cx="1015583" cy="584125"/>
      </dsp:txXfrm>
    </dsp:sp>
    <dsp:sp modelId="{77C036EA-B7E6-4148-889A-F689FF088F81}">
      <dsp:nvSpPr>
        <dsp:cNvPr id="0" name=""/>
        <dsp:cNvSpPr/>
      </dsp:nvSpPr>
      <dsp:spPr>
        <a:xfrm>
          <a:off x="4896017" y="523337"/>
          <a:ext cx="1733382" cy="82607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/>
            <a:t>Evidence of Service Impact </a:t>
          </a:r>
          <a:endParaRPr lang="en-US" sz="1600" b="1" kern="1200" dirty="0"/>
        </a:p>
      </dsp:txBody>
      <dsp:txXfrm>
        <a:off x="5149865" y="644313"/>
        <a:ext cx="1225686" cy="584125"/>
      </dsp:txXfrm>
    </dsp:sp>
    <dsp:sp modelId="{E6895E73-5708-41F6-908E-B2A977F5E678}">
      <dsp:nvSpPr>
        <dsp:cNvPr id="0" name=""/>
        <dsp:cNvSpPr/>
      </dsp:nvSpPr>
      <dsp:spPr>
        <a:xfrm>
          <a:off x="2377692" y="201060"/>
          <a:ext cx="4739422" cy="2736103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B042F1-B3C7-43F4-97F0-41032AD89A2E}">
      <dsp:nvSpPr>
        <dsp:cNvPr id="0" name=""/>
        <dsp:cNvSpPr/>
      </dsp:nvSpPr>
      <dsp:spPr>
        <a:xfrm>
          <a:off x="533425" y="0"/>
          <a:ext cx="5410200" cy="541020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FFFF00"/>
              </a:solidFill>
            </a:rPr>
            <a:t>Work Related Issues </a:t>
          </a:r>
          <a:endParaRPr lang="en-US" sz="1800" kern="1200" dirty="0">
            <a:solidFill>
              <a:srgbClr val="FFFF00"/>
            </a:solidFill>
          </a:endParaRPr>
        </a:p>
      </dsp:txBody>
      <dsp:txXfrm>
        <a:off x="2482179" y="270509"/>
        <a:ext cx="1512691" cy="811530"/>
      </dsp:txXfrm>
    </dsp:sp>
    <dsp:sp modelId="{AED897ED-338E-4C7E-B3D2-857098FEF645}">
      <dsp:nvSpPr>
        <dsp:cNvPr id="0" name=""/>
        <dsp:cNvSpPr/>
      </dsp:nvSpPr>
      <dsp:spPr>
        <a:xfrm>
          <a:off x="939428" y="893462"/>
          <a:ext cx="4572008" cy="4328160"/>
        </a:xfrm>
        <a:prstGeom prst="ellipse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Personal, Marital, Behavioural Issues </a:t>
          </a:r>
          <a:endParaRPr lang="en-US" sz="1600" kern="1200" dirty="0"/>
        </a:p>
      </dsp:txBody>
      <dsp:txXfrm>
        <a:off x="2426474" y="1153151"/>
        <a:ext cx="1597916" cy="779068"/>
      </dsp:txXfrm>
    </dsp:sp>
    <dsp:sp modelId="{4A500172-3B74-4FA2-882B-1F73756078C1}">
      <dsp:nvSpPr>
        <dsp:cNvPr id="0" name=""/>
        <dsp:cNvSpPr/>
      </dsp:nvSpPr>
      <dsp:spPr>
        <a:xfrm>
          <a:off x="1524006" y="1990737"/>
          <a:ext cx="3505192" cy="3246120"/>
        </a:xfrm>
        <a:prstGeom prst="ellipse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solidFill>
                <a:schemeClr val="tx1"/>
              </a:solidFill>
            </a:rPr>
            <a:t>Career Counseling / more than 1,00,000  Students / Parents</a:t>
          </a:r>
          <a:endParaRPr lang="en-US" sz="1400" b="1" kern="1200" dirty="0">
            <a:solidFill>
              <a:schemeClr val="tx1"/>
            </a:solidFill>
          </a:endParaRPr>
        </a:p>
      </dsp:txBody>
      <dsp:txXfrm>
        <a:off x="2459892" y="2234196"/>
        <a:ext cx="1633419" cy="730377"/>
      </dsp:txXfrm>
    </dsp:sp>
    <dsp:sp modelId="{55783BA3-3135-4CD1-8580-EF038EF72F5D}">
      <dsp:nvSpPr>
        <dsp:cNvPr id="0" name=""/>
        <dsp:cNvSpPr/>
      </dsp:nvSpPr>
      <dsp:spPr>
        <a:xfrm>
          <a:off x="2133589" y="3057520"/>
          <a:ext cx="2164080" cy="2164080"/>
        </a:xfrm>
        <a:prstGeom prst="ellipse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C00000"/>
              </a:solidFill>
            </a:rPr>
            <a:t>Counselors @ 10 Schools</a:t>
          </a:r>
          <a:endParaRPr lang="en-US" sz="2000" kern="1200" dirty="0">
            <a:solidFill>
              <a:srgbClr val="C00000"/>
            </a:solidFill>
          </a:endParaRPr>
        </a:p>
      </dsp:txBody>
      <dsp:txXfrm>
        <a:off x="2450512" y="3598540"/>
        <a:ext cx="1530235" cy="108204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4B0B4E-FAD1-4CCD-8FFF-C5ECF7C7DB4D}">
      <dsp:nvSpPr>
        <dsp:cNvPr id="0" name=""/>
        <dsp:cNvSpPr/>
      </dsp:nvSpPr>
      <dsp:spPr>
        <a:xfrm rot="5400000">
          <a:off x="4639662" y="-524866"/>
          <a:ext cx="1909960" cy="295969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EMOTIONAL , BEHAVIOURAL &amp; PSYCHOLOGICAL </a:t>
          </a:r>
          <a:endParaRPr lang="en-US" sz="2000" b="1" kern="1200" dirty="0"/>
        </a:p>
      </dsp:txBody>
      <dsp:txXfrm rot="-5400000">
        <a:off x="4608078" y="318327"/>
        <a:ext cx="1973129" cy="1273306"/>
      </dsp:txXfrm>
    </dsp:sp>
    <dsp:sp modelId="{8E93B6BF-056A-421F-A599-FE9ACB67A9BA}">
      <dsp:nvSpPr>
        <dsp:cNvPr id="0" name=""/>
        <dsp:cNvSpPr/>
      </dsp:nvSpPr>
      <dsp:spPr>
        <a:xfrm>
          <a:off x="6477007" y="304796"/>
          <a:ext cx="2131516" cy="11459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28BA95-AA0B-4CAE-BCB7-EAB79A8CC8FE}">
      <dsp:nvSpPr>
        <dsp:cNvPr id="0" name=""/>
        <dsp:cNvSpPr/>
      </dsp:nvSpPr>
      <dsp:spPr>
        <a:xfrm rot="5400000">
          <a:off x="2247577" y="128304"/>
          <a:ext cx="1909960" cy="1661666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WORK RELATED ISSUES</a:t>
          </a:r>
          <a:endParaRPr lang="en-US" sz="2400" b="1" kern="1200" dirty="0"/>
        </a:p>
      </dsp:txBody>
      <dsp:txXfrm rot="-5400000">
        <a:off x="2630667" y="301794"/>
        <a:ext cx="1143780" cy="1314689"/>
      </dsp:txXfrm>
    </dsp:sp>
    <dsp:sp modelId="{D87174AE-DA55-4A01-A002-1A933946E346}">
      <dsp:nvSpPr>
        <dsp:cNvPr id="0" name=""/>
        <dsp:cNvSpPr/>
      </dsp:nvSpPr>
      <dsp:spPr>
        <a:xfrm rot="5400000">
          <a:off x="3141439" y="1531892"/>
          <a:ext cx="1909960" cy="2096839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ADDICTIONS</a:t>
          </a:r>
          <a:endParaRPr lang="en-US" sz="1800" b="1" kern="1200" dirty="0"/>
        </a:p>
      </dsp:txBody>
      <dsp:txXfrm rot="-5400000">
        <a:off x="3397473" y="1943658"/>
        <a:ext cx="1397893" cy="1273306"/>
      </dsp:txXfrm>
    </dsp:sp>
    <dsp:sp modelId="{0F5CAB33-5FD0-48B0-8C9A-05FE0BA31E54}">
      <dsp:nvSpPr>
        <dsp:cNvPr id="0" name=""/>
        <dsp:cNvSpPr/>
      </dsp:nvSpPr>
      <dsp:spPr>
        <a:xfrm>
          <a:off x="1134070" y="2007324"/>
          <a:ext cx="2062757" cy="11459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EB7DFA-5839-430E-BB3C-9DD571C399B0}">
      <dsp:nvSpPr>
        <dsp:cNvPr id="0" name=""/>
        <dsp:cNvSpPr/>
      </dsp:nvSpPr>
      <dsp:spPr>
        <a:xfrm rot="5400000">
          <a:off x="4936038" y="1749479"/>
          <a:ext cx="1909960" cy="1661666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kern="1200" dirty="0" smtClean="0"/>
            <a:t>PARENTNG </a:t>
          </a:r>
          <a:endParaRPr lang="en-US" sz="1900" b="1" kern="1200" dirty="0"/>
        </a:p>
      </dsp:txBody>
      <dsp:txXfrm rot="-5400000">
        <a:off x="5319128" y="1922969"/>
        <a:ext cx="1143780" cy="1314689"/>
      </dsp:txXfrm>
    </dsp:sp>
    <dsp:sp modelId="{76CEABC3-433E-4963-BBA8-A7C22B43A31D}">
      <dsp:nvSpPr>
        <dsp:cNvPr id="0" name=""/>
        <dsp:cNvSpPr/>
      </dsp:nvSpPr>
      <dsp:spPr>
        <a:xfrm rot="5400000">
          <a:off x="4183516" y="2903091"/>
          <a:ext cx="1909960" cy="2504579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FAMILY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&amp;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RELATIONSHIP </a:t>
          </a:r>
          <a:endParaRPr lang="en-US" sz="1800" b="1" kern="1200" dirty="0"/>
        </a:p>
      </dsp:txBody>
      <dsp:txXfrm rot="-5400000">
        <a:off x="4303637" y="3518727"/>
        <a:ext cx="1669719" cy="1273306"/>
      </dsp:txXfrm>
    </dsp:sp>
    <dsp:sp modelId="{23D054CA-21A9-4853-95D2-318BB7BC8E34}">
      <dsp:nvSpPr>
        <dsp:cNvPr id="0" name=""/>
        <dsp:cNvSpPr/>
      </dsp:nvSpPr>
      <dsp:spPr>
        <a:xfrm>
          <a:off x="0" y="2285999"/>
          <a:ext cx="3050093" cy="11459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rgbClr val="C00000"/>
              </a:solidFill>
            </a:rPr>
            <a:t>MAJOR COUNSELING SERVICES’ OFFERINGS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rgbClr val="C00000"/>
              </a:solidFill>
            </a:rPr>
            <a:t>THRU ONLINE </a:t>
          </a:r>
          <a:endParaRPr lang="en-US" sz="2400" b="1" kern="1200" dirty="0">
            <a:solidFill>
              <a:srgbClr val="C00000"/>
            </a:solidFill>
          </a:endParaRPr>
        </a:p>
      </dsp:txBody>
      <dsp:txXfrm>
        <a:off x="0" y="2285999"/>
        <a:ext cx="3050093" cy="1145976"/>
      </dsp:txXfrm>
    </dsp:sp>
    <dsp:sp modelId="{CB945BE1-6A6D-481E-9118-2340BDFF3AA7}">
      <dsp:nvSpPr>
        <dsp:cNvPr id="0" name=""/>
        <dsp:cNvSpPr/>
      </dsp:nvSpPr>
      <dsp:spPr>
        <a:xfrm rot="5400000">
          <a:off x="2017933" y="3370654"/>
          <a:ext cx="1909960" cy="1661666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 smtClean="0"/>
            <a:t>CHILDREN AND THEIR CAREER </a:t>
          </a:r>
          <a:endParaRPr lang="en-US" sz="2100" b="1" kern="1200" dirty="0"/>
        </a:p>
      </dsp:txBody>
      <dsp:txXfrm rot="-5400000">
        <a:off x="2401023" y="3544144"/>
        <a:ext cx="1143780" cy="1314689"/>
      </dsp:txXfrm>
    </dsp:sp>
    <dsp:sp modelId="{8F7D6D07-E4EE-400C-A77E-D9D4E20267C8}">
      <dsp:nvSpPr>
        <dsp:cNvPr id="0" name=""/>
        <dsp:cNvSpPr/>
      </dsp:nvSpPr>
      <dsp:spPr>
        <a:xfrm rot="5400000">
          <a:off x="3141439" y="4626030"/>
          <a:ext cx="1909960" cy="2393264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FAILURES / COPING MECHANISM </a:t>
          </a:r>
          <a:endParaRPr lang="en-US" sz="2000" b="1" kern="1200" dirty="0"/>
        </a:p>
      </dsp:txBody>
      <dsp:txXfrm rot="-5400000">
        <a:off x="3298664" y="5186009"/>
        <a:ext cx="1595510" cy="1273306"/>
      </dsp:txXfrm>
    </dsp:sp>
    <dsp:sp modelId="{8C173ECF-7416-47CD-B785-0803CDDF9750}">
      <dsp:nvSpPr>
        <dsp:cNvPr id="0" name=""/>
        <dsp:cNvSpPr/>
      </dsp:nvSpPr>
      <dsp:spPr>
        <a:xfrm>
          <a:off x="1134070" y="5249673"/>
          <a:ext cx="2062757" cy="11459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53E347-6312-4828-9988-17255C4BBD17}">
      <dsp:nvSpPr>
        <dsp:cNvPr id="0" name=""/>
        <dsp:cNvSpPr/>
      </dsp:nvSpPr>
      <dsp:spPr>
        <a:xfrm rot="5400000">
          <a:off x="4936038" y="4991829"/>
          <a:ext cx="1909960" cy="1661666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smtClean="0"/>
            <a:t>LEAGL AWARENESS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smtClean="0"/>
            <a:t>RELATED TO FAMILY </a:t>
          </a:r>
          <a:endParaRPr lang="en-US" sz="1700" b="1" kern="1200" dirty="0"/>
        </a:p>
      </dsp:txBody>
      <dsp:txXfrm rot="-5400000">
        <a:off x="5319128" y="5165319"/>
        <a:ext cx="1143780" cy="1314689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FD0F17-8F79-4EC4-80AB-1C732B44D4EF}">
      <dsp:nvSpPr>
        <dsp:cNvPr id="0" name=""/>
        <dsp:cNvSpPr/>
      </dsp:nvSpPr>
      <dsp:spPr>
        <a:xfrm>
          <a:off x="3657599" y="837"/>
          <a:ext cx="5486400" cy="3264916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" tIns="13335" rIns="13335" bIns="13335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kern="1200" dirty="0" smtClean="0"/>
            <a:t>ONLINE </a:t>
          </a:r>
          <a:endParaRPr 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kern="1200" dirty="0" smtClean="0"/>
            <a:t>VOLUNTEERING OF EMPLOYEES / REFERALS FROM MANAGERS (NON COERCION) </a:t>
          </a:r>
          <a:endParaRPr 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kern="1200" dirty="0" smtClean="0"/>
            <a:t>CHOICE OF COUNSELORS BASED ON COUNSELORS VARIOUS SKILLSET</a:t>
          </a:r>
          <a:endParaRPr 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kern="1200" dirty="0" smtClean="0"/>
            <a:t>365 DAYS </a:t>
          </a:r>
          <a:endParaRPr lang="en-US" sz="2100" kern="1200" dirty="0"/>
        </a:p>
      </dsp:txBody>
      <dsp:txXfrm>
        <a:off x="3657599" y="408952"/>
        <a:ext cx="4262057" cy="2448687"/>
      </dsp:txXfrm>
    </dsp:sp>
    <dsp:sp modelId="{8E0E27F8-7167-4D88-9666-48B21687601D}">
      <dsp:nvSpPr>
        <dsp:cNvPr id="0" name=""/>
        <dsp:cNvSpPr/>
      </dsp:nvSpPr>
      <dsp:spPr>
        <a:xfrm>
          <a:off x="0" y="837"/>
          <a:ext cx="3657600" cy="326491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IMPLEMENTATION</a:t>
          </a:r>
          <a:endParaRPr lang="en-US" sz="3200" kern="1200" dirty="0"/>
        </a:p>
      </dsp:txBody>
      <dsp:txXfrm>
        <a:off x="159380" y="160217"/>
        <a:ext cx="3338840" cy="2946156"/>
      </dsp:txXfrm>
    </dsp:sp>
    <dsp:sp modelId="{AE9EA76E-C108-4699-9321-05B95A984F37}">
      <dsp:nvSpPr>
        <dsp:cNvPr id="0" name=""/>
        <dsp:cNvSpPr/>
      </dsp:nvSpPr>
      <dsp:spPr>
        <a:xfrm>
          <a:off x="3657599" y="3592245"/>
          <a:ext cx="5486400" cy="3264916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kern="1200" dirty="0" smtClean="0"/>
            <a:t>BY BUILDING CREDIBILITY </a:t>
          </a:r>
          <a:endParaRPr lang="en-US" sz="21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b="1" kern="1200" dirty="0" smtClean="0"/>
            <a:t>Your input is needed</a:t>
          </a:r>
          <a:endParaRPr lang="en-US" sz="2800" b="1" kern="1200" dirty="0"/>
        </a:p>
      </dsp:txBody>
      <dsp:txXfrm>
        <a:off x="3657599" y="4000360"/>
        <a:ext cx="4262057" cy="2448687"/>
      </dsp:txXfrm>
    </dsp:sp>
    <dsp:sp modelId="{706644A2-B527-4240-BD09-DD6C89E6D973}">
      <dsp:nvSpPr>
        <dsp:cNvPr id="0" name=""/>
        <dsp:cNvSpPr/>
      </dsp:nvSpPr>
      <dsp:spPr>
        <a:xfrm>
          <a:off x="0" y="3592245"/>
          <a:ext cx="3657600" cy="326491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SUSTAINABILITY</a:t>
          </a:r>
          <a:endParaRPr lang="en-US" sz="3200" kern="1200" dirty="0"/>
        </a:p>
      </dsp:txBody>
      <dsp:txXfrm>
        <a:off x="159380" y="3751625"/>
        <a:ext cx="3338840" cy="2946156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57FAFD-E730-4CF6-81B7-953A6D3A481C}">
      <dsp:nvSpPr>
        <dsp:cNvPr id="0" name=""/>
        <dsp:cNvSpPr/>
      </dsp:nvSpPr>
      <dsp:spPr>
        <a:xfrm>
          <a:off x="916483" y="1984"/>
          <a:ext cx="2030015" cy="12180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/>
            <a:t>INTERNET</a:t>
          </a:r>
          <a:endParaRPr lang="en-US" sz="3400" kern="1200" dirty="0"/>
        </a:p>
      </dsp:txBody>
      <dsp:txXfrm>
        <a:off x="916483" y="1984"/>
        <a:ext cx="2030015" cy="1218009"/>
      </dsp:txXfrm>
    </dsp:sp>
    <dsp:sp modelId="{74D4E1DB-27CF-4E19-BB60-D2EFA24BB1AD}">
      <dsp:nvSpPr>
        <dsp:cNvPr id="0" name=""/>
        <dsp:cNvSpPr/>
      </dsp:nvSpPr>
      <dsp:spPr>
        <a:xfrm>
          <a:off x="3149500" y="1984"/>
          <a:ext cx="2030015" cy="12180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/>
            <a:t>VIDEO</a:t>
          </a:r>
          <a:endParaRPr lang="en-US" sz="3400" kern="1200" dirty="0"/>
        </a:p>
      </dsp:txBody>
      <dsp:txXfrm>
        <a:off x="3149500" y="1984"/>
        <a:ext cx="2030015" cy="1218009"/>
      </dsp:txXfrm>
    </dsp:sp>
    <dsp:sp modelId="{958E0766-DA48-4664-B545-2B10304008AB}">
      <dsp:nvSpPr>
        <dsp:cNvPr id="0" name=""/>
        <dsp:cNvSpPr/>
      </dsp:nvSpPr>
      <dsp:spPr>
        <a:xfrm>
          <a:off x="916483" y="1422995"/>
          <a:ext cx="2030015" cy="12180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/>
            <a:t>PHONE</a:t>
          </a:r>
          <a:endParaRPr lang="en-US" sz="3400" kern="1200" dirty="0"/>
        </a:p>
      </dsp:txBody>
      <dsp:txXfrm>
        <a:off x="916483" y="1422995"/>
        <a:ext cx="2030015" cy="1218009"/>
      </dsp:txXfrm>
    </dsp:sp>
    <dsp:sp modelId="{CF31C952-9B29-44E1-B5BE-616480C350AD}">
      <dsp:nvSpPr>
        <dsp:cNvPr id="0" name=""/>
        <dsp:cNvSpPr/>
      </dsp:nvSpPr>
      <dsp:spPr>
        <a:xfrm>
          <a:off x="3149500" y="1422995"/>
          <a:ext cx="2030015" cy="12180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/>
            <a:t>E MAIL</a:t>
          </a:r>
          <a:endParaRPr lang="en-US" sz="3400" kern="1200" dirty="0"/>
        </a:p>
      </dsp:txBody>
      <dsp:txXfrm>
        <a:off x="3149500" y="1422995"/>
        <a:ext cx="2030015" cy="1218009"/>
      </dsp:txXfrm>
    </dsp:sp>
    <dsp:sp modelId="{53087135-1A5B-4415-A1FE-072B557248C3}">
      <dsp:nvSpPr>
        <dsp:cNvPr id="0" name=""/>
        <dsp:cNvSpPr/>
      </dsp:nvSpPr>
      <dsp:spPr>
        <a:xfrm>
          <a:off x="2032992" y="2844006"/>
          <a:ext cx="2030015" cy="12180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/>
            <a:t>CHAT</a:t>
          </a:r>
          <a:endParaRPr lang="en-US" sz="3400" kern="1200" dirty="0"/>
        </a:p>
      </dsp:txBody>
      <dsp:txXfrm>
        <a:off x="2032992" y="2844006"/>
        <a:ext cx="2030015" cy="1218009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1D165D-63BC-4DB9-95B8-36455C63EC45}">
      <dsp:nvSpPr>
        <dsp:cNvPr id="0" name=""/>
        <dsp:cNvSpPr/>
      </dsp:nvSpPr>
      <dsp:spPr>
        <a:xfrm>
          <a:off x="1840969" y="440816"/>
          <a:ext cx="5696712" cy="5696712"/>
        </a:xfrm>
        <a:prstGeom prst="pie">
          <a:avLst>
            <a:gd name="adj1" fmla="val 16200000"/>
            <a:gd name="adj2" fmla="val 18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CONFIDENTIALITY</a:t>
          </a:r>
          <a:endParaRPr lang="en-US" sz="2000" b="1" kern="1200" dirty="0"/>
        </a:p>
      </dsp:txBody>
      <dsp:txXfrm>
        <a:off x="4843271" y="1647977"/>
        <a:ext cx="2034540" cy="1695450"/>
      </dsp:txXfrm>
    </dsp:sp>
    <dsp:sp modelId="{D5F3DF27-EC76-4F0C-9B71-DCBCBE88DB13}">
      <dsp:nvSpPr>
        <dsp:cNvPr id="0" name=""/>
        <dsp:cNvSpPr/>
      </dsp:nvSpPr>
      <dsp:spPr>
        <a:xfrm>
          <a:off x="1723643" y="644270"/>
          <a:ext cx="5696712" cy="5696712"/>
        </a:xfrm>
        <a:prstGeom prst="pie">
          <a:avLst>
            <a:gd name="adj1" fmla="val 1800000"/>
            <a:gd name="adj2" fmla="val 90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kern="1200" dirty="0" smtClean="0"/>
            <a:t>PROFESSIONALISM</a:t>
          </a:r>
          <a:endParaRPr lang="en-US" sz="2900" b="1" kern="1200" dirty="0"/>
        </a:p>
      </dsp:txBody>
      <dsp:txXfrm>
        <a:off x="3080003" y="4340352"/>
        <a:ext cx="3051809" cy="1491996"/>
      </dsp:txXfrm>
    </dsp:sp>
    <dsp:sp modelId="{C86642D2-2752-48E7-AE88-F33D53C66B9A}">
      <dsp:nvSpPr>
        <dsp:cNvPr id="0" name=""/>
        <dsp:cNvSpPr/>
      </dsp:nvSpPr>
      <dsp:spPr>
        <a:xfrm>
          <a:off x="1606318" y="440816"/>
          <a:ext cx="5696712" cy="5696712"/>
        </a:xfrm>
        <a:prstGeom prst="pie">
          <a:avLst>
            <a:gd name="adj1" fmla="val 90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kern="1200" dirty="0" smtClean="0"/>
            <a:t>ETHICALITY</a:t>
          </a:r>
          <a:endParaRPr lang="en-US" sz="2900" b="1" kern="1200" dirty="0"/>
        </a:p>
      </dsp:txBody>
      <dsp:txXfrm>
        <a:off x="2266187" y="1647977"/>
        <a:ext cx="2034540" cy="1695450"/>
      </dsp:txXfrm>
    </dsp:sp>
    <dsp:sp modelId="{43DC9CA9-0C56-4632-A1CC-584C0FE35658}">
      <dsp:nvSpPr>
        <dsp:cNvPr id="0" name=""/>
        <dsp:cNvSpPr/>
      </dsp:nvSpPr>
      <dsp:spPr>
        <a:xfrm>
          <a:off x="1488785" y="88163"/>
          <a:ext cx="6402019" cy="6402019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9259F6B-A01E-48B5-B51D-A64BD04B9BFC}">
      <dsp:nvSpPr>
        <dsp:cNvPr id="0" name=""/>
        <dsp:cNvSpPr/>
      </dsp:nvSpPr>
      <dsp:spPr>
        <a:xfrm>
          <a:off x="1370990" y="291257"/>
          <a:ext cx="6402019" cy="6402019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9C0BFF6-7FDE-4D38-89EF-0A1E2FD3BE2A}">
      <dsp:nvSpPr>
        <dsp:cNvPr id="0" name=""/>
        <dsp:cNvSpPr/>
      </dsp:nvSpPr>
      <dsp:spPr>
        <a:xfrm>
          <a:off x="1253195" y="88163"/>
          <a:ext cx="6402019" cy="6402019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8B2B78-47FB-49D8-9C4E-2D9BBBEE252A}">
      <dsp:nvSpPr>
        <dsp:cNvPr id="0" name=""/>
        <dsp:cNvSpPr/>
      </dsp:nvSpPr>
      <dsp:spPr>
        <a:xfrm rot="2682294">
          <a:off x="2888817" y="431062"/>
          <a:ext cx="1908198" cy="927475"/>
        </a:xfrm>
        <a:prstGeom prst="swooshArrow">
          <a:avLst>
            <a:gd name="adj1" fmla="val 16310"/>
            <a:gd name="adj2" fmla="val 313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B002A9-3A31-4DF3-B0F8-8B73700A72E1}">
      <dsp:nvSpPr>
        <dsp:cNvPr id="0" name=""/>
        <dsp:cNvSpPr/>
      </dsp:nvSpPr>
      <dsp:spPr>
        <a:xfrm>
          <a:off x="1676399" y="380999"/>
          <a:ext cx="1720319" cy="6620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b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CORE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VALUES</a:t>
          </a:r>
          <a:endParaRPr lang="en-US" sz="2000" b="1" kern="1200" dirty="0"/>
        </a:p>
      </dsp:txBody>
      <dsp:txXfrm>
        <a:off x="1676399" y="380999"/>
        <a:ext cx="1720319" cy="6620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#3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default#4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9/3/layout/DescendingProcess">
  <dgm:title val=""/>
  <dgm:desc val=""/>
  <dgm:catLst>
    <dgm:cat type="process" pri="23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clrData>
  <dgm:layoutNode name="Name0">
    <dgm:varLst>
      <dgm:chMax val="7"/>
      <dgm:chPref val="5"/>
    </dgm:varLst>
    <dgm:alg type="composite">
      <dgm:param type="ar" val="1.1"/>
    </dgm:alg>
    <dgm:shape xmlns:r="http://schemas.openxmlformats.org/officeDocument/2006/relationships" r:blip="">
      <dgm:adjLst/>
    </dgm:shape>
    <dgm:choose name="Name1">
      <dgm:if name="Name2" axis="ch" ptType="node" func="cnt" op="equ" val="1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</dgm:constrLst>
      </dgm:if>
      <dgm:if name="Name3" axis="ch" ptType="node" func="cnt" op="equ" val="2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5"/>
          <dgm:constr type="b" for="ch" forName="txNode2" refType="h"/>
          <dgm:constr type="r" for="ch" forName="txNode2" refType="w"/>
          <dgm:constr type="h" for="ch" forName="txNode2" refType="h" fact="0.16"/>
        </dgm:constrLst>
      </dgm:if>
      <dgm:if name="Name4" axis="ch" ptType="node" func="cnt" op="equ" val="3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56"/>
          <dgm:constr type="ctrY" for="ch" forName="txNode2" refType="h" fact="0.3992"/>
          <dgm:constr type="r" for="ch" forName="txNode2" refType="w"/>
          <dgm:constr type="h" for="ch" forName="txNode2" refType="h" fact="0.16"/>
          <dgm:constr type="l" for="ch" forName="txNode3" refType="w" fact="0.5"/>
          <dgm:constr type="b" for="ch" forName="txNode3" refType="h"/>
          <dgm:constr type="r" for="ch" forName="txNode3" refType="w"/>
          <dgm:constr type="h" for="ch" forName="txNode3" refType="h" fact="0.16"/>
          <dgm:constr type="ctrX" for="ch" forName="dotNode2" refType="w" fact="0.4782"/>
          <dgm:constr type="ctrY" for="ch" forName="dotNode2" refType="h" fact="0.3992"/>
          <dgm:constr type="h" for="ch" forName="dotNode2" refType="h" fact="0.0218"/>
          <dgm:constr type="w" for="ch" forName="dotNode2" refType="h" refFor="ch" refForName="dotNode2"/>
        </dgm:constrLst>
      </dgm:if>
      <dgm:if name="Name5" axis="ch" ptType="node" func="cnt" op="equ" val="4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9"/>
          <dgm:constr type="ctrY" for="ch" forName="txNode2" refType="h" fact="0.315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5004"/>
          <dgm:constr type="r" for="ch" forName="txNode3" refType="w" fact="0.5"/>
          <dgm:constr type="h" for="ch" forName="txNode3" refType="h" fact="0.16"/>
          <dgm:constr type="l" for="ch" forName="txNode4" refType="w" fact="0.5"/>
          <dgm:constr type="b" for="ch" forName="txNode4" refType="h"/>
          <dgm:constr type="r" for="ch" forName="txNode4" refType="w"/>
          <dgm:constr type="h" for="ch" forName="txNode4" refType="h" fact="0.16"/>
          <dgm:constr type="ctrX" for="ch" forName="dotNode2" refType="w" fact="0.39"/>
          <dgm:constr type="ctrY" for="ch" forName="dotNode2" refType="h" fact="0.315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5626"/>
          <dgm:constr type="ctrY" for="ch" forName="dotNode3" refType="h" fact="0.5004"/>
          <dgm:constr type="h" for="ch" forName="dotNode3" refType="h" fact="0.0218"/>
          <dgm:constr type="w" for="ch" forName="dotNode3" refType="h" refFor="ch" refForName="dotNode3"/>
        </dgm:constrLst>
      </dgm:if>
      <dgm:if name="Name6" axis="ch" ptType="node" func="cnt" op="equ" val="5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6"/>
          <dgm:constr type="ctrY" for="ch" forName="txNode2" refType="h" fact="0.2885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4089"/>
          <dgm:constr type="r" for="ch" forName="txNode3" refType="w" fact="0.43"/>
          <dgm:constr type="h" for="ch" forName="txNode3" refType="h" fact="0.16"/>
          <dgm:constr type="l" for="ch" forName="txNode4" refType="w" fact="0.67"/>
          <dgm:constr type="ctrY" for="ch" forName="txNode4" refType="h" fact="0.5497"/>
          <dgm:constr type="r" for="ch" forName="txNode4" refType="w"/>
          <dgm:constr type="h" for="ch" forName="txNode4" refType="h" fact="0.16"/>
          <dgm:constr type="l" for="ch" forName="txNode5" refType="w" fact="0.5"/>
          <dgm:constr type="b" for="ch" forName="txNode5" refType="h"/>
          <dgm:constr type="r" for="ch" forName="txNode5" refType="w"/>
          <dgm:constr type="h" for="ch" forName="txNode5" refType="h" fact="0.16"/>
          <dgm:constr type="ctrX" for="ch" forName="dotNode2" refType="w" fact="0.3565"/>
          <dgm:constr type="ctrY" for="ch" forName="dotNode2" refType="h" fact="0.2885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922"/>
          <dgm:constr type="ctrY" for="ch" forName="dotNode3" refType="h" fact="0.4089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939"/>
          <dgm:constr type="ctrY" for="ch" forName="dotNode4" refType="h" fact="0.5497"/>
          <dgm:constr type="h" for="ch" forName="dotNode4" refType="h" fact="0.0218"/>
          <dgm:constr type="w" for="ch" forName="dotNode4" refType="h" refFor="ch" refForName="dotNode4"/>
        </dgm:constrLst>
      </dgm:if>
      <dgm:if name="Name7" axis="ch" ptType="node" func="cnt" op="equ" val="6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5"/>
          <dgm:constr type="ctrY" for="ch" forName="txNode2" refType="h" fact="0.269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3638"/>
          <dgm:constr type="r" for="ch" forName="txNode3" refType="w" fact="0.37"/>
          <dgm:constr type="h" for="ch" forName="txNode3" refType="h" fact="0.16"/>
          <dgm:constr type="l" for="ch" forName="txNode4" refType="w" fact="0.63"/>
          <dgm:constr type="ctrY" for="ch" forName="txNode4" refType="h" fact="0.4744"/>
          <dgm:constr type="r" for="ch" forName="txNode4" refType="w"/>
          <dgm:constr type="h" for="ch" forName="txNode4" refType="h" fact="0.16"/>
          <dgm:constr type="l" for="ch" forName="txNode5" refType="w" fact="0"/>
          <dgm:constr type="ctrY" for="ch" forName="txNode5" refType="h" fact="0.5961"/>
          <dgm:constr type="r" for="ch" forName="txNode5" refType="w" fact="0.55"/>
          <dgm:constr type="h" for="ch" forName="txNode5" refType="h" fact="0.16"/>
          <dgm:constr type="l" for="ch" forName="txNode6" refType="w" fact="0.5"/>
          <dgm:constr type="b" for="ch" forName="txNode6" refType="h"/>
          <dgm:constr type="r" for="ch" forName="txNode6" refType="w"/>
          <dgm:constr type="h" for="ch" forName="txNode6" refType="h" fact="0.16"/>
          <dgm:constr type="ctrX" for="ch" forName="dotNode2" refType="w" fact="0.33"/>
          <dgm:constr type="ctrY" for="ch" forName="dotNode2" refType="h" fact="0.269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419"/>
          <dgm:constr type="ctrY" for="ch" forName="dotNode3" refType="h" fact="0.3638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425"/>
          <dgm:constr type="ctrY" for="ch" forName="dotNode4" refType="h" fact="0.4744"/>
          <dgm:constr type="h" for="ch" forName="dotNode4" refType="h" fact="0.0218"/>
          <dgm:constr type="w" for="ch" forName="dotNode4" refType="h" refFor="ch" refForName="dotNode4"/>
          <dgm:constr type="ctrX" for="ch" forName="dotNode5" refType="w" fact="0.6153"/>
          <dgm:constr type="ctrY" for="ch" forName="dotNode5" refType="h" fact="0.5961"/>
          <dgm:constr type="h" for="ch" forName="dotNode5" refType="h" fact="0.0218"/>
          <dgm:constr type="w" for="ch" forName="dotNode5" refType="h" refFor="ch" refForName="dotNode5"/>
        </dgm:constrLst>
      </dgm:if>
      <dgm:else name="Name8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4"/>
          <dgm:constr type="ctrY" for="ch" forName="txNode2" refType="h" fact="0.269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3424"/>
          <dgm:constr type="r" for="ch" forName="txNode3" refType="w" fact="0.33"/>
          <dgm:constr type="h" for="ch" forName="txNode3" refType="h" fact="0.16"/>
          <dgm:constr type="l" for="ch" forName="txNode4" refType="w" fact="0.61"/>
          <dgm:constr type="ctrY" for="ch" forName="txNode4" refType="h" fact="0.4276"/>
          <dgm:constr type="r" for="ch" forName="txNode4" refType="w"/>
          <dgm:constr type="h" for="ch" forName="txNode4" refType="h" fact="0.16"/>
          <dgm:constr type="l" for="ch" forName="txNode5" refType="w" fact="0"/>
          <dgm:constr type="ctrY" for="ch" forName="txNode5" refType="h" fact="0.5218"/>
          <dgm:constr type="r" for="ch" forName="txNode5" refType="w" fact="0.5"/>
          <dgm:constr type="h" for="ch" forName="txNode5" refType="h" fact="0.16"/>
          <dgm:constr type="l" for="ch" forName="txNode6" refType="w" fact="0.71"/>
          <dgm:constr type="ctrY" for="ch" forName="txNode6" refType="h" fact="0.6179"/>
          <dgm:constr type="r" for="ch" forName="txNode6" refType="w"/>
          <dgm:constr type="h" for="ch" forName="txNode6" refType="h" fact="0.16"/>
          <dgm:constr type="l" for="ch" forName="txNode7" refType="w" fact="0.5"/>
          <dgm:constr type="b" for="ch" forName="txNode7" refType="h"/>
          <dgm:constr type="r" for="ch" forName="txNode7" refType="w"/>
          <dgm:constr type="h" for="ch" forName="txNode7" refType="h" fact="0.16"/>
          <dgm:constr type="ctrX" for="ch" forName="dotNode2" refType="w" fact="0.33"/>
          <dgm:constr type="ctrY" for="ch" forName="dotNode2" refType="h" fact="0.269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25"/>
          <dgm:constr type="ctrY" for="ch" forName="dotNode3" refType="h" fact="0.3424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05"/>
          <dgm:constr type="ctrY" for="ch" forName="dotNode4" refType="h" fact="0.4276"/>
          <dgm:constr type="h" for="ch" forName="dotNode4" refType="h" fact="0.0218"/>
          <dgm:constr type="w" for="ch" forName="dotNode4" refType="h" refFor="ch" refForName="dotNode4"/>
          <dgm:constr type="ctrX" for="ch" forName="dotNode5" refType="w" fact="0.5742"/>
          <dgm:constr type="ctrY" for="ch" forName="dotNode5" refType="h" fact="0.5218"/>
          <dgm:constr type="h" for="ch" forName="dotNode5" refType="h" fact="0.0218"/>
          <dgm:constr type="w" for="ch" forName="dotNode5" refType="h" refFor="ch" refForName="dotNode5"/>
          <dgm:constr type="ctrX" for="ch" forName="dotNode6" refType="w" fact="0.63"/>
          <dgm:constr type="ctrY" for="ch" forName="dotNode6" refType="h" fact="0.6179"/>
          <dgm:constr type="h" for="ch" forName="dotNode6" refType="h" fact="0.0218"/>
          <dgm:constr type="w" for="ch" forName="dotNode6" refType="h" refFor="ch" refForName="dotNode6"/>
        </dgm:constrLst>
      </dgm:else>
    </dgm:choose>
    <dgm:forEach name="Name9" axis="self" ptType="parTrans">
      <dgm:forEach name="Name10" axis="self" ptType="sibTrans" st="2">
        <dgm:forEach name="dotRepeat" axis="self">
          <dgm:layoutNode name="dotRepeatNode" styleLbl="fgShp">
            <dgm:alg type="sp"/>
            <dgm:shape xmlns:r="http://schemas.openxmlformats.org/officeDocument/2006/relationships" type="ellipse" r:blip="">
              <dgm:adjLst/>
            </dgm:shape>
            <dgm:presOf axis="self"/>
          </dgm:layoutNode>
        </dgm:forEach>
      </dgm:forEach>
    </dgm:forEach>
    <dgm:choose name="Name11">
      <dgm:if name="Name12" axis="ch" ptType="node" func="cnt" op="gte" val="1">
        <dgm:layoutNode name="arrowNode" styleLbl="node1">
          <dgm:alg type="sp"/>
          <dgm:shape xmlns:r="http://schemas.openxmlformats.org/officeDocument/2006/relationships" rot="73.2729" type="swooshArrow" r:blip="">
            <dgm:adjLst>
              <dgm:adj idx="1" val="0.1631"/>
              <dgm:adj idx="2" val="0.3137"/>
            </dgm:adjLst>
          </dgm:shape>
          <dgm:presOf/>
        </dgm:layoutNode>
      </dgm:if>
      <dgm:else name="Name13"/>
    </dgm:choose>
    <dgm:forEach name="Name14" axis="ch" ptType="node" cnt="1">
      <dgm:layoutNode name="txNode1" styleLbl="revTx">
        <dgm:varLst>
          <dgm:bulletEnabled val="1"/>
        </dgm:varLst>
        <dgm:alg type="tx">
          <dgm:param type="txAnchorVert" val="b"/>
        </dgm:alg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15" axis="ch" ptType="node" st="2" cnt="1">
      <dgm:layoutNode name="txNode2" styleLbl="revTx">
        <dgm:varLst>
          <dgm:bulletEnabled val="1"/>
        </dgm:varLst>
        <dgm:choose name="Name16">
          <dgm:if name="Name17" axis="self" ptType="node" func="revPos" op="equ" val="1">
            <dgm:alg type="tx">
              <dgm:param type="txAnchorVert" val="t"/>
            </dgm:alg>
          </dgm:if>
          <dgm:if name="Name18" axis="self" ptType="node" func="posOdd" op="equ" val="1">
            <dgm:alg type="tx">
              <dgm:param type="parTxLTRAlign" val="r"/>
              <dgm:param type="parTxRTLAlign" val="r"/>
            </dgm:alg>
          </dgm:if>
          <dgm:else name="Name1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20">
        <dgm:if name="Name21" axis="par ch" ptType="all node" func="cnt" op="neq" val="2">
          <dgm:forEach name="Name22" axis="follow" ptType="sibTrans" cnt="1">
            <dgm:layoutNode name="dotNode2">
              <dgm:alg type="sp"/>
              <dgm:shape xmlns:r="http://schemas.openxmlformats.org/officeDocument/2006/relationships" r:blip="">
                <dgm:adjLst/>
              </dgm:shape>
              <dgm:presOf/>
              <dgm:forEach name="Name23" ref="dotRepeat"/>
            </dgm:layoutNode>
          </dgm:forEach>
        </dgm:if>
        <dgm:else name="Name24"/>
      </dgm:choose>
    </dgm:forEach>
    <dgm:forEach name="Name25" axis="ch" ptType="node" st="3" cnt="1">
      <dgm:layoutNode name="txNode3" styleLbl="revTx">
        <dgm:varLst>
          <dgm:bulletEnabled val="1"/>
        </dgm:varLst>
        <dgm:choose name="Name26">
          <dgm:if name="Name27" axis="self" ptType="node" func="revPos" op="equ" val="1">
            <dgm:alg type="tx">
              <dgm:param type="txAnchorVert" val="t"/>
            </dgm:alg>
          </dgm:if>
          <dgm:if name="Name28" axis="self" ptType="node" func="posOdd" op="equ" val="1">
            <dgm:alg type="tx">
              <dgm:param type="parTxLTRAlign" val="r"/>
              <dgm:param type="parTxRTLAlign" val="r"/>
            </dgm:alg>
          </dgm:if>
          <dgm:else name="Name2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30">
        <dgm:if name="Name31" axis="par ch" ptType="all node" func="cnt" op="neq" val="3">
          <dgm:forEach name="Name32" axis="follow" ptType="sibTrans" cnt="1">
            <dgm:layoutNode name="dotNode3">
              <dgm:alg type="sp"/>
              <dgm:shape xmlns:r="http://schemas.openxmlformats.org/officeDocument/2006/relationships" r:blip="">
                <dgm:adjLst/>
              </dgm:shape>
              <dgm:presOf/>
              <dgm:forEach name="Name33" ref="dotRepeat"/>
            </dgm:layoutNode>
          </dgm:forEach>
        </dgm:if>
        <dgm:else name="Name34"/>
      </dgm:choose>
    </dgm:forEach>
    <dgm:forEach name="Name35" axis="ch" ptType="node" st="4" cnt="1">
      <dgm:layoutNode name="txNode4" styleLbl="revTx">
        <dgm:varLst>
          <dgm:bulletEnabled val="1"/>
        </dgm:varLst>
        <dgm:choose name="Name36">
          <dgm:if name="Name37" axis="self" ptType="node" func="revPos" op="equ" val="1">
            <dgm:alg type="tx">
              <dgm:param type="txAnchorVert" val="t"/>
            </dgm:alg>
          </dgm:if>
          <dgm:if name="Name38" axis="self" ptType="node" func="posOdd" op="equ" val="1">
            <dgm:alg type="tx">
              <dgm:param type="parTxLTRAlign" val="r"/>
              <dgm:param type="parTxRTLAlign" val="r"/>
            </dgm:alg>
          </dgm:if>
          <dgm:else name="Name3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40">
        <dgm:if name="Name41" axis="par ch" ptType="all node" func="cnt" op="neq" val="4">
          <dgm:forEach name="Name42" axis="follow" ptType="sibTrans" cnt="1">
            <dgm:layoutNode name="dotNode4">
              <dgm:alg type="sp"/>
              <dgm:shape xmlns:r="http://schemas.openxmlformats.org/officeDocument/2006/relationships" r:blip="">
                <dgm:adjLst/>
              </dgm:shape>
              <dgm:presOf/>
              <dgm:forEach name="Name43" ref="dotRepeat"/>
            </dgm:layoutNode>
          </dgm:forEach>
        </dgm:if>
        <dgm:else name="Name44"/>
      </dgm:choose>
    </dgm:forEach>
    <dgm:forEach name="Name45" axis="ch" ptType="node" st="5" cnt="1">
      <dgm:layoutNode name="txNode5" styleLbl="revTx">
        <dgm:varLst>
          <dgm:bulletEnabled val="1"/>
        </dgm:varLst>
        <dgm:choose name="Name46">
          <dgm:if name="Name47" axis="self" ptType="node" func="revPos" op="equ" val="1">
            <dgm:alg type="tx">
              <dgm:param type="txAnchorVert" val="t"/>
            </dgm:alg>
          </dgm:if>
          <dgm:if name="Name48" axis="self" ptType="node" func="posOdd" op="equ" val="1">
            <dgm:alg type="tx">
              <dgm:param type="parTxLTRAlign" val="r"/>
              <dgm:param type="parTxRTLAlign" val="r"/>
            </dgm:alg>
          </dgm:if>
          <dgm:else name="Name4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50">
        <dgm:if name="Name51" axis="par ch" ptType="all node" func="cnt" op="neq" val="5">
          <dgm:forEach name="Name52" axis="follow" ptType="sibTrans" cnt="1">
            <dgm:layoutNode name="dotNode5">
              <dgm:alg type="sp"/>
              <dgm:shape xmlns:r="http://schemas.openxmlformats.org/officeDocument/2006/relationships" r:blip="">
                <dgm:adjLst/>
              </dgm:shape>
              <dgm:presOf/>
              <dgm:forEach name="Name53" ref="dotRepeat"/>
            </dgm:layoutNode>
          </dgm:forEach>
        </dgm:if>
        <dgm:else name="Name54"/>
      </dgm:choose>
    </dgm:forEach>
    <dgm:forEach name="Name55" axis="ch" ptType="node" st="6" cnt="1">
      <dgm:layoutNode name="txNode6" styleLbl="revTx">
        <dgm:varLst>
          <dgm:bulletEnabled val="1"/>
        </dgm:varLst>
        <dgm:choose name="Name56">
          <dgm:if name="Name57" axis="self" ptType="node" func="revPos" op="equ" val="1">
            <dgm:alg type="tx">
              <dgm:param type="txAnchorVert" val="t"/>
            </dgm:alg>
          </dgm:if>
          <dgm:if name="Name58" axis="self" ptType="node" func="posOdd" op="equ" val="1">
            <dgm:alg type="tx">
              <dgm:param type="parTxLTRAlign" val="r"/>
              <dgm:param type="parTxRTLAlign" val="r"/>
            </dgm:alg>
          </dgm:if>
          <dgm:else name="Name5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60">
        <dgm:if name="Name61" axis="par ch" ptType="all node" func="cnt" op="neq" val="6">
          <dgm:forEach name="Name62" axis="follow" ptType="sibTrans" cnt="1">
            <dgm:layoutNode name="dotNode6">
              <dgm:alg type="sp"/>
              <dgm:shape xmlns:r="http://schemas.openxmlformats.org/officeDocument/2006/relationships" r:blip="">
                <dgm:adjLst/>
              </dgm:shape>
              <dgm:presOf/>
              <dgm:forEach name="Name63" ref="dotRepeat"/>
            </dgm:layoutNode>
          </dgm:forEach>
        </dgm:if>
        <dgm:else name="Name64"/>
      </dgm:choose>
    </dgm:forEach>
    <dgm:forEach name="Name65" axis="ch" ptType="node" st="7" cnt="1">
      <dgm:layoutNode name="txNode7" styleLbl="revTx">
        <dgm:varLst>
          <dgm:bulletEnabled val="1"/>
        </dgm:varLst>
        <dgm:alg type="tx">
          <dgm:param type="txAnchorVert" val="t"/>
        </dgm:alg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EC8C6F-8815-4EB4-B51B-E9A1CB5AB747}" type="datetimeFigureOut">
              <a:rPr lang="en-US" smtClean="0"/>
              <a:pPr/>
              <a:t>1/29/2018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618735-012E-43ED-A0B8-FF3E59EF501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9977394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618735-012E-43ED-A0B8-FF3E59EF5017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012829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9" Type="http://schemas.microsoft.com/office/2007/relationships/diagramDrawing" Target="../diagrams/drawin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microsoft.com/office/2007/relationships/diagramDrawing" Target="../diagrams/drawing10.xml"/><Relationship Id="rId3" Type="http://schemas.openxmlformats.org/officeDocument/2006/relationships/diagramLayout" Target="../diagrams/layout9.xml"/><Relationship Id="rId12" Type="http://schemas.openxmlformats.org/officeDocument/2006/relationships/diagramColors" Target="../diagrams/colors10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diagramQuickStyle" Target="../diagrams/quickStyle10.xml"/><Relationship Id="rId5" Type="http://schemas.openxmlformats.org/officeDocument/2006/relationships/diagramColors" Target="../diagrams/colors9.xml"/><Relationship Id="rId10" Type="http://schemas.openxmlformats.org/officeDocument/2006/relationships/diagramLayout" Target="../diagrams/layout10.xml"/><Relationship Id="rId4" Type="http://schemas.openxmlformats.org/officeDocument/2006/relationships/diagramQuickStyle" Target="../diagrams/quickStyle9.xml"/><Relationship Id="rId9" Type="http://schemas.openxmlformats.org/officeDocument/2006/relationships/diagramData" Target="../diagrams/data10.xml"/><Relationship Id="rId14" Type="http://schemas.microsoft.com/office/2007/relationships/diagramDrawing" Target="../diagrams/drawing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7" Type="http://schemas.microsoft.com/office/2007/relationships/diagramDrawing" Target="../diagrams/drawing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6.xml"/><Relationship Id="rId3" Type="http://schemas.openxmlformats.org/officeDocument/2006/relationships/diagramLayout" Target="../diagrams/layout15.xml"/><Relationship Id="rId7" Type="http://schemas.openxmlformats.org/officeDocument/2006/relationships/diagramLayout" Target="../diagrams/layout16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16.xml"/><Relationship Id="rId11" Type="http://schemas.microsoft.com/office/2007/relationships/diagramDrawing" Target="../diagrams/drawing16.xml"/><Relationship Id="rId5" Type="http://schemas.openxmlformats.org/officeDocument/2006/relationships/diagramColors" Target="../diagrams/colors15.xml"/><Relationship Id="rId10" Type="http://schemas.microsoft.com/office/2007/relationships/diagramDrawing" Target="../diagrams/drawing15.xml"/><Relationship Id="rId4" Type="http://schemas.openxmlformats.org/officeDocument/2006/relationships/diagramQuickStyle" Target="../diagrams/quickStyle15.xml"/><Relationship Id="rId9" Type="http://schemas.openxmlformats.org/officeDocument/2006/relationships/diagramColors" Target="../diagrams/colors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bodhi@bodhi.co.in" TargetMode="External"/><Relationship Id="rId4" Type="http://schemas.openxmlformats.org/officeDocument/2006/relationships/hyperlink" Target="mailto:raj@bodhi.co.i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9144000" cy="56007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2476500" y="2209800"/>
            <a:ext cx="4191000" cy="6096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atin typeface="Arial Black" pitchFamily="34" charset="0"/>
              </a:rPr>
              <a:t>ENHANCING BUSINESS EXCELLENCE </a:t>
            </a:r>
            <a:endParaRPr lang="en-US" sz="1600" dirty="0">
              <a:latin typeface="Arial Black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489026" y="3124200"/>
            <a:ext cx="4191000" cy="66675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Arial Black" pitchFamily="34" charset="0"/>
              </a:rPr>
              <a:t>THROUGH </a:t>
            </a:r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(ONLINE) </a:t>
            </a:r>
            <a:r>
              <a:rPr lang="en-US" dirty="0" smtClean="0">
                <a:latin typeface="Arial Black" pitchFamily="34" charset="0"/>
              </a:rPr>
              <a:t>COUNSELING 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521385" y="4038600"/>
            <a:ext cx="4267200" cy="6858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</a:t>
            </a:r>
            <a:r>
              <a:rPr lang="en-US" sz="1600" dirty="0" smtClean="0">
                <a:latin typeface="Kristen ITC" pitchFamily="66" charset="0"/>
              </a:rPr>
              <a:t>AN   EMPLOYEE   ENGAGEMENT</a:t>
            </a:r>
            <a:endParaRPr lang="en-US" dirty="0">
              <a:latin typeface="Kristen ITC" pitchFamily="66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472325" y="5029200"/>
            <a:ext cx="4267200" cy="6096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r>
              <a:rPr lang="en-US" sz="1600" dirty="0" smtClean="0">
                <a:latin typeface="Kristen ITC" pitchFamily="66" charset="0"/>
              </a:rPr>
              <a:t>STRATEGY</a:t>
            </a:r>
            <a:endParaRPr lang="en-US" sz="1600" dirty="0">
              <a:latin typeface="Kristen ITC" pitchFamily="66" charset="0"/>
            </a:endParaRPr>
          </a:p>
        </p:txBody>
      </p:sp>
      <p:pic>
        <p:nvPicPr>
          <p:cNvPr id="10" name="Picture 2" descr="C:\Users\lenovo\Desktop\Bodhi log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457200"/>
            <a:ext cx="1371600" cy="16002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5690713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="" xmlns:p14="http://schemas.microsoft.com/office/powerpoint/2010/main" val="4168250485"/>
              </p:ext>
            </p:extLst>
          </p:nvPr>
        </p:nvGraphicFramePr>
        <p:xfrm>
          <a:off x="0" y="381000"/>
          <a:ext cx="9144000" cy="1828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Image result for chain image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2774041"/>
            <a:ext cx="2857500" cy="9144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entagon 2"/>
          <p:cNvSpPr/>
          <p:nvPr/>
        </p:nvSpPr>
        <p:spPr>
          <a:xfrm rot="5400000">
            <a:off x="7170058" y="2202541"/>
            <a:ext cx="1738083" cy="1143000"/>
          </a:xfrm>
          <a:prstGeom prst="homePlat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Satisfied</a:t>
            </a:r>
            <a:r>
              <a:rPr lang="en-US" dirty="0" smtClean="0"/>
              <a:t> </a:t>
            </a:r>
          </a:p>
          <a:p>
            <a:pPr algn="ctr"/>
            <a:r>
              <a:rPr lang="en-US" b="1" dirty="0" smtClean="0"/>
              <a:t>Employee</a:t>
            </a:r>
            <a:endParaRPr lang="en-US" b="1" dirty="0"/>
          </a:p>
        </p:txBody>
      </p:sp>
      <p:sp>
        <p:nvSpPr>
          <p:cNvPr id="9" name="Left Arrow 8"/>
          <p:cNvSpPr/>
          <p:nvPr/>
        </p:nvSpPr>
        <p:spPr>
          <a:xfrm>
            <a:off x="6781800" y="4152900"/>
            <a:ext cx="1981200" cy="1295400"/>
          </a:xfrm>
          <a:prstGeom prst="lef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Excellent Mental Health</a:t>
            </a:r>
            <a:endParaRPr lang="en-US" b="1" dirty="0"/>
          </a:p>
        </p:txBody>
      </p:sp>
      <p:sp>
        <p:nvSpPr>
          <p:cNvPr id="10" name="Left Arrow 9"/>
          <p:cNvSpPr/>
          <p:nvPr/>
        </p:nvSpPr>
        <p:spPr>
          <a:xfrm>
            <a:off x="4710545" y="4434117"/>
            <a:ext cx="1600200" cy="914400"/>
          </a:xfrm>
          <a:prstGeom prst="left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………</a:t>
            </a:r>
            <a:endParaRPr lang="en-US" dirty="0"/>
          </a:p>
        </p:txBody>
      </p:sp>
      <p:sp>
        <p:nvSpPr>
          <p:cNvPr id="12" name="Left Arrow 11"/>
          <p:cNvSpPr/>
          <p:nvPr/>
        </p:nvSpPr>
        <p:spPr>
          <a:xfrm>
            <a:off x="2514600" y="4495800"/>
            <a:ext cx="1600200" cy="914400"/>
          </a:xfrm>
          <a:prstGeom prst="left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……….</a:t>
            </a:r>
            <a:endParaRPr lang="en-US" dirty="0"/>
          </a:p>
        </p:txBody>
      </p:sp>
      <p:sp>
        <p:nvSpPr>
          <p:cNvPr id="14" name="Left Arrow 13"/>
          <p:cNvSpPr/>
          <p:nvPr/>
        </p:nvSpPr>
        <p:spPr>
          <a:xfrm rot="2278497">
            <a:off x="422564" y="4038600"/>
            <a:ext cx="1600200" cy="914400"/>
          </a:xfrm>
          <a:prstGeom prst="left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………</a:t>
            </a:r>
            <a:endParaRPr lang="en-US" dirty="0"/>
          </a:p>
        </p:txBody>
      </p:sp>
      <p:sp>
        <p:nvSpPr>
          <p:cNvPr id="15" name="Pentagon 14"/>
          <p:cNvSpPr/>
          <p:nvPr/>
        </p:nvSpPr>
        <p:spPr>
          <a:xfrm rot="16200000">
            <a:off x="-95249" y="2228851"/>
            <a:ext cx="1790698" cy="1143000"/>
          </a:xfrm>
          <a:prstGeom prst="homePlat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</a:t>
            </a:r>
            <a:r>
              <a:rPr lang="en-US" b="1" dirty="0" smtClean="0"/>
              <a:t>Increased </a:t>
            </a:r>
          </a:p>
          <a:p>
            <a:pPr algn="ctr"/>
            <a:r>
              <a:rPr lang="en-US" b="1" dirty="0" smtClean="0"/>
              <a:t>Work Performance</a:t>
            </a:r>
            <a:endParaRPr lang="en-US" b="1" dirty="0"/>
          </a:p>
        </p:txBody>
      </p:sp>
      <p:pic>
        <p:nvPicPr>
          <p:cNvPr id="1028" name="Picture 4" descr="Image result for VALUE image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3301" y="1980539"/>
            <a:ext cx="2019298" cy="100964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3940206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="" xmlns:p14="http://schemas.microsoft.com/office/powerpoint/2010/main" val="1732225349"/>
              </p:ext>
            </p:extLst>
          </p:nvPr>
        </p:nvGraphicFramePr>
        <p:xfrm>
          <a:off x="1752600" y="2590800"/>
          <a:ext cx="6477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AutoShape 2" descr="Image result for importance imag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077" name="Picture 5" descr="Image result for EMPLOYEE counseling images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143000"/>
            <a:ext cx="6477000" cy="14478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628900" y="181119"/>
            <a:ext cx="5029200" cy="9144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IMPORTANCE OF</a:t>
            </a:r>
            <a:endParaRPr lang="en-U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80461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="" xmlns:p14="http://schemas.microsoft.com/office/powerpoint/2010/main" val="2024436869"/>
              </p:ext>
            </p:extLst>
          </p:nvPr>
        </p:nvGraphicFramePr>
        <p:xfrm>
          <a:off x="0" y="1219200"/>
          <a:ext cx="8991600" cy="4978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ounded Rectangle 2"/>
          <p:cNvSpPr/>
          <p:nvPr/>
        </p:nvSpPr>
        <p:spPr>
          <a:xfrm>
            <a:off x="304800" y="152400"/>
            <a:ext cx="8610600" cy="91440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IMPROVE </a:t>
            </a:r>
          </a:p>
          <a:p>
            <a:pPr algn="ctr"/>
            <a:r>
              <a:rPr lang="en-US" sz="2400" b="1" dirty="0" smtClean="0"/>
              <a:t>EMPLOYEE WELL BEING / ORGANISATIONAL </a:t>
            </a:r>
            <a:r>
              <a:rPr lang="en-US" sz="2400" b="1" dirty="0"/>
              <a:t>PERFORMANCE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4495800" y="1143000"/>
            <a:ext cx="0" cy="2590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4800600" y="3733800"/>
            <a:ext cx="251460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>
            <a:off x="1600200" y="3733800"/>
            <a:ext cx="251460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9588949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="" xmlns:p14="http://schemas.microsoft.com/office/powerpoint/2010/main" val="3884534949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15266506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="" xmlns:p14="http://schemas.microsoft.com/office/powerpoint/2010/main" val="386102826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1719705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="" xmlns:p14="http://schemas.microsoft.com/office/powerpoint/2010/main" val="445061495"/>
              </p:ext>
            </p:extLst>
          </p:nvPr>
        </p:nvGraphicFramePr>
        <p:xfrm>
          <a:off x="0" y="0"/>
          <a:ext cx="90678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10727100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="" xmlns:p14="http://schemas.microsoft.com/office/powerpoint/2010/main" val="1420996816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0537804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="" xmlns:p14="http://schemas.microsoft.com/office/powerpoint/2010/main" val="1001974236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40089074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3165763" y="381000"/>
            <a:ext cx="3186545" cy="685800"/>
          </a:xfrm>
          <a:prstGeom prst="round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ROI / ADDED VALUE </a:t>
            </a:r>
            <a:endParaRPr 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52400" y="1600200"/>
            <a:ext cx="2971800" cy="762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</a:t>
            </a:r>
            <a:r>
              <a:rPr lang="en-US" b="1" dirty="0" smtClean="0"/>
              <a:t>Positive inclination towards </a:t>
            </a:r>
            <a:r>
              <a:rPr lang="en-US" b="1" dirty="0"/>
              <a:t>O</a:t>
            </a:r>
            <a:r>
              <a:rPr lang="en-US" b="1" dirty="0" smtClean="0"/>
              <a:t>rganl. Objectives &amp; Values</a:t>
            </a:r>
            <a:endParaRPr lang="en-US" b="1" dirty="0"/>
          </a:p>
        </p:txBody>
      </p:sp>
      <p:sp>
        <p:nvSpPr>
          <p:cNvPr id="5" name="Rounded Rectangle 4"/>
          <p:cNvSpPr/>
          <p:nvPr/>
        </p:nvSpPr>
        <p:spPr>
          <a:xfrm>
            <a:off x="152400" y="2874818"/>
            <a:ext cx="2971800" cy="7620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r>
              <a:rPr lang="en-US" b="1" dirty="0" smtClean="0"/>
              <a:t>Motivated Employees</a:t>
            </a:r>
            <a:endParaRPr lang="en-US" b="1" dirty="0"/>
          </a:p>
        </p:txBody>
      </p:sp>
      <p:sp>
        <p:nvSpPr>
          <p:cNvPr id="6" name="Rounded Rectangle 5"/>
          <p:cNvSpPr/>
          <p:nvPr/>
        </p:nvSpPr>
        <p:spPr>
          <a:xfrm>
            <a:off x="166255" y="4038600"/>
            <a:ext cx="2971800" cy="762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  Reduced Absenteeism  </a:t>
            </a:r>
          </a:p>
          <a:p>
            <a:pPr algn="ctr"/>
            <a:r>
              <a:rPr lang="en-US" b="1" dirty="0" smtClean="0"/>
              <a:t> </a:t>
            </a:r>
            <a:endParaRPr lang="en-US" b="1" dirty="0"/>
          </a:p>
        </p:txBody>
      </p:sp>
      <p:sp>
        <p:nvSpPr>
          <p:cNvPr id="7" name="Rounded Rectangle 6"/>
          <p:cNvSpPr/>
          <p:nvPr/>
        </p:nvSpPr>
        <p:spPr>
          <a:xfrm>
            <a:off x="152400" y="5181600"/>
            <a:ext cx="2971800" cy="7620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 smtClean="0"/>
          </a:p>
          <a:p>
            <a:pPr algn="ctr"/>
            <a:r>
              <a:rPr lang="en-US" b="1" dirty="0" smtClean="0"/>
              <a:t>  </a:t>
            </a:r>
            <a:r>
              <a:rPr lang="en-US" b="1" dirty="0"/>
              <a:t>Increased Work Performance</a:t>
            </a:r>
          </a:p>
          <a:p>
            <a:pPr algn="ctr"/>
            <a:endParaRPr lang="en-US" dirty="0"/>
          </a:p>
        </p:txBody>
      </p:sp>
      <p:sp>
        <p:nvSpPr>
          <p:cNvPr id="8" name="Chevron 7"/>
          <p:cNvSpPr/>
          <p:nvPr/>
        </p:nvSpPr>
        <p:spPr>
          <a:xfrm>
            <a:off x="3269672" y="1981200"/>
            <a:ext cx="457200" cy="152400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789218" y="1295400"/>
            <a:ext cx="2306782" cy="47244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pPr algn="ctr"/>
            <a:endParaRPr lang="en-US" dirty="0" smtClean="0"/>
          </a:p>
          <a:p>
            <a:pPr algn="ctr"/>
            <a:r>
              <a:rPr lang="en-US" dirty="0" smtClean="0"/>
              <a:t>Increased Customer Centricity</a:t>
            </a:r>
          </a:p>
          <a:p>
            <a:pPr algn="ctr"/>
            <a:endParaRPr lang="en-US" dirty="0"/>
          </a:p>
          <a:p>
            <a:pPr algn="ctr"/>
            <a:r>
              <a:rPr lang="en-US" dirty="0" smtClean="0"/>
              <a:t>Aligned to Business Objectives</a:t>
            </a:r>
          </a:p>
          <a:p>
            <a:pPr algn="ctr"/>
            <a:endParaRPr lang="en-US" dirty="0"/>
          </a:p>
          <a:p>
            <a:pPr algn="ctr"/>
            <a:r>
              <a:rPr lang="en-US" dirty="0" smtClean="0"/>
              <a:t>Reduction in employee turnover</a:t>
            </a:r>
          </a:p>
          <a:p>
            <a:pPr algn="ctr"/>
            <a:endParaRPr lang="en-US" dirty="0" smtClean="0"/>
          </a:p>
          <a:p>
            <a:pPr algn="ctr"/>
            <a:r>
              <a:rPr lang="en-US" dirty="0" smtClean="0"/>
              <a:t>Increased work/production sustainability</a:t>
            </a:r>
          </a:p>
          <a:p>
            <a:pPr algn="ctr"/>
            <a:endParaRPr lang="en-US" dirty="0" smtClean="0"/>
          </a:p>
          <a:p>
            <a:pPr algn="ctr"/>
            <a:r>
              <a:rPr lang="en-US" dirty="0" smtClean="0"/>
              <a:t>Adhere High Quality Standards </a:t>
            </a:r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/>
          </a:p>
        </p:txBody>
      </p:sp>
      <p:sp>
        <p:nvSpPr>
          <p:cNvPr id="10" name="Smiley Face 9"/>
          <p:cNvSpPr/>
          <p:nvPr/>
        </p:nvSpPr>
        <p:spPr>
          <a:xfrm>
            <a:off x="6743700" y="1524000"/>
            <a:ext cx="1828800" cy="2133600"/>
          </a:xfrm>
          <a:prstGeom prst="smileyFac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 smtClean="0"/>
          </a:p>
          <a:p>
            <a:pPr algn="ctr"/>
            <a:r>
              <a:rPr lang="en-US" b="1" dirty="0" smtClean="0"/>
              <a:t>Customer / Employee Satisfaction</a:t>
            </a:r>
            <a:endParaRPr lang="en-US" b="1" dirty="0"/>
          </a:p>
        </p:txBody>
      </p:sp>
      <p:sp>
        <p:nvSpPr>
          <p:cNvPr id="11" name="Chevron 10"/>
          <p:cNvSpPr/>
          <p:nvPr/>
        </p:nvSpPr>
        <p:spPr>
          <a:xfrm>
            <a:off x="3269672" y="3162300"/>
            <a:ext cx="457200" cy="152400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Chevron 11"/>
          <p:cNvSpPr/>
          <p:nvPr/>
        </p:nvSpPr>
        <p:spPr>
          <a:xfrm>
            <a:off x="3269672" y="4267200"/>
            <a:ext cx="457200" cy="152400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Chevron 14"/>
          <p:cNvSpPr/>
          <p:nvPr/>
        </p:nvSpPr>
        <p:spPr>
          <a:xfrm>
            <a:off x="3269672" y="5555673"/>
            <a:ext cx="457200" cy="152400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2050" name="Picture 2" descr="Image result for employer branding imag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4324350"/>
            <a:ext cx="2667000" cy="1714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Chevron 17"/>
          <p:cNvSpPr/>
          <p:nvPr/>
        </p:nvSpPr>
        <p:spPr>
          <a:xfrm>
            <a:off x="6234545" y="2389910"/>
            <a:ext cx="457200" cy="484908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9" name="Chevron 18"/>
          <p:cNvSpPr/>
          <p:nvPr/>
        </p:nvSpPr>
        <p:spPr>
          <a:xfrm rot="5400000">
            <a:off x="7429500" y="3775364"/>
            <a:ext cx="457200" cy="484908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917131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="" xmlns:p14="http://schemas.microsoft.com/office/powerpoint/2010/main" val="3946004726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artisticCement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663"/>
            <a:ext cx="2143125" cy="1752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2362200" y="152400"/>
            <a:ext cx="6477000" cy="1520537"/>
          </a:xfrm>
          <a:prstGeom prst="roundRect">
            <a:avLst/>
          </a:prstGeom>
          <a:effectLst>
            <a:glow rad="101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Bookman Old Style" pitchFamily="18" charset="0"/>
              </a:rPr>
              <a:t>Measuring outcomes depends on the objective(s) that the employer hopes to achieve. However, few variables used to be measured are: </a:t>
            </a: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="" xmlns:p14="http://schemas.microsoft.com/office/powerpoint/2010/main" val="576958320"/>
              </p:ext>
            </p:extLst>
          </p:nvPr>
        </p:nvGraphicFramePr>
        <p:xfrm>
          <a:off x="0" y="3886200"/>
          <a:ext cx="9144000" cy="2937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7" name="Oval 6"/>
          <p:cNvSpPr/>
          <p:nvPr/>
        </p:nvSpPr>
        <p:spPr>
          <a:xfrm>
            <a:off x="4038600" y="5839691"/>
            <a:ext cx="1371600" cy="99060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Trend Analysis</a:t>
            </a:r>
            <a:endParaRPr lang="en-US" b="1" dirty="0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1981200" y="2286000"/>
            <a:ext cx="533400" cy="0"/>
          </a:xfrm>
          <a:prstGeom prst="straightConnector1">
            <a:avLst/>
          </a:prstGeom>
          <a:ln>
            <a:solidFill>
              <a:srgbClr val="FFFF00"/>
            </a:solidFill>
            <a:headEnd type="arrow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4298373" y="2286000"/>
            <a:ext cx="533400" cy="0"/>
          </a:xfrm>
          <a:prstGeom prst="straightConnector1">
            <a:avLst/>
          </a:prstGeom>
          <a:ln>
            <a:solidFill>
              <a:srgbClr val="FFFF00"/>
            </a:solidFill>
            <a:headEnd type="arrow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6705600" y="2286000"/>
            <a:ext cx="304800" cy="0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7" name="Isosceles Triangle 16"/>
          <p:cNvSpPr/>
          <p:nvPr/>
        </p:nvSpPr>
        <p:spPr>
          <a:xfrm>
            <a:off x="114301" y="4267200"/>
            <a:ext cx="2400299" cy="1711036"/>
          </a:xfrm>
          <a:prstGeom prst="triangl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Need to Customize Tools 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2071001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="" xmlns:p14="http://schemas.microsoft.com/office/powerpoint/2010/main" val="3864007727"/>
              </p:ext>
            </p:extLst>
          </p:nvPr>
        </p:nvGraphicFramePr>
        <p:xfrm>
          <a:off x="1447800" y="1285876"/>
          <a:ext cx="7315200" cy="541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Oval 2"/>
          <p:cNvSpPr/>
          <p:nvPr/>
        </p:nvSpPr>
        <p:spPr>
          <a:xfrm rot="19565497">
            <a:off x="208697" y="1645952"/>
            <a:ext cx="2050473" cy="14478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AutoNum type="arabicPlain" startAt="15"/>
            </a:pPr>
            <a:r>
              <a:rPr lang="en-US" dirty="0" smtClean="0"/>
              <a:t>YEARS</a:t>
            </a:r>
          </a:p>
          <a:p>
            <a:pPr algn="ctr"/>
            <a:r>
              <a:rPr lang="en-US" dirty="0" smtClean="0"/>
              <a:t>COUNSELING EXPERIENCE  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20782"/>
            <a:ext cx="6629400" cy="117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val 6"/>
          <p:cNvSpPr/>
          <p:nvPr/>
        </p:nvSpPr>
        <p:spPr>
          <a:xfrm rot="19565497">
            <a:off x="257186" y="4792233"/>
            <a:ext cx="2050473" cy="14478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FACE TO FACE </a:t>
            </a:r>
          </a:p>
          <a:p>
            <a:pPr algn="ctr"/>
            <a:r>
              <a:rPr lang="en-US" dirty="0" smtClean="0"/>
              <a:t>COUNSELING   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 rot="19565497">
            <a:off x="7036329" y="1115409"/>
            <a:ext cx="2225644" cy="1995348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AutoNum type="arabicPlain" startAt="15"/>
            </a:pPr>
            <a:endParaRPr lang="en-US" dirty="0" smtClean="0"/>
          </a:p>
          <a:p>
            <a:pPr algn="ctr"/>
            <a:r>
              <a:rPr lang="en-US" b="1" dirty="0" smtClean="0"/>
              <a:t>LANGUAGES</a:t>
            </a:r>
          </a:p>
          <a:p>
            <a:pPr algn="ctr"/>
            <a:r>
              <a:rPr lang="en-US" dirty="0" smtClean="0"/>
              <a:t>English, Hindi, Bengali, Tamil, Malayalam, </a:t>
            </a:r>
            <a:r>
              <a:rPr lang="en-US" dirty="0" err="1" smtClean="0"/>
              <a:t>Kanada</a:t>
            </a:r>
            <a:r>
              <a:rPr lang="en-US" dirty="0" smtClean="0"/>
              <a:t> &amp; Telugu  </a:t>
            </a:r>
            <a:endParaRPr lang="en-US" dirty="0"/>
          </a:p>
        </p:txBody>
      </p:sp>
      <p:sp>
        <p:nvSpPr>
          <p:cNvPr id="8" name="Oval 7"/>
          <p:cNvSpPr/>
          <p:nvPr/>
        </p:nvSpPr>
        <p:spPr>
          <a:xfrm rot="19565497">
            <a:off x="7123914" y="4716033"/>
            <a:ext cx="2050473" cy="14478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Backed by </a:t>
            </a:r>
          </a:p>
          <a:p>
            <a:pPr algn="ctr"/>
            <a:r>
              <a:rPr lang="en-US" dirty="0" smtClean="0"/>
              <a:t>Psychometric Tests   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9528276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="" xmlns:p14="http://schemas.microsoft.com/office/powerpoint/2010/main" val="2991802866"/>
              </p:ext>
            </p:extLst>
          </p:nvPr>
        </p:nvGraphicFramePr>
        <p:xfrm>
          <a:off x="0" y="76200"/>
          <a:ext cx="9144000" cy="6781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7621474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167120"/>
            <a:ext cx="3048000" cy="193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4315691"/>
            <a:ext cx="346710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657600"/>
            <a:ext cx="2438400" cy="2695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1" y="-147204"/>
            <a:ext cx="4547949" cy="256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6882" y="2100695"/>
            <a:ext cx="3886200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4567674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973282" y="180110"/>
            <a:ext cx="7355032" cy="149629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APART FROM COUNSELING WE CAN ALSO OFFER TREND ANALYSIS REPORT </a:t>
            </a:r>
            <a:endParaRPr lang="en-US" sz="3200" dirty="0"/>
          </a:p>
        </p:txBody>
      </p:sp>
      <p:sp>
        <p:nvSpPr>
          <p:cNvPr id="3" name="Oval 2"/>
          <p:cNvSpPr/>
          <p:nvPr/>
        </p:nvSpPr>
        <p:spPr>
          <a:xfrm>
            <a:off x="93518" y="1801090"/>
            <a:ext cx="2344882" cy="2331027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ONLY ON EMERGING TRENDS / PATTERNS OF WORK CULTURE</a:t>
            </a:r>
            <a:endParaRPr lang="en-US" b="1" dirty="0"/>
          </a:p>
        </p:txBody>
      </p:sp>
      <p:sp>
        <p:nvSpPr>
          <p:cNvPr id="4" name="Oval 3"/>
          <p:cNvSpPr/>
          <p:nvPr/>
        </p:nvSpPr>
        <p:spPr>
          <a:xfrm>
            <a:off x="2971800" y="2736272"/>
            <a:ext cx="3124200" cy="2576946"/>
          </a:xfrm>
          <a:prstGeom prst="ellips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/>
              <a:t> </a:t>
            </a:r>
            <a:r>
              <a:rPr lang="en-US" b="1" dirty="0" smtClean="0"/>
              <a:t>CONFIDENTIALITY NOT COMPROMISED</a:t>
            </a:r>
          </a:p>
          <a:p>
            <a:pPr algn="ctr"/>
            <a:endParaRPr lang="en-US" sz="2400" dirty="0"/>
          </a:p>
          <a:p>
            <a:pPr algn="ctr"/>
            <a:r>
              <a:rPr lang="en-US" b="1" dirty="0" smtClean="0"/>
              <a:t>NO INDIVIDUAL  NAME  /DEPT / CASE DISCLOSED</a:t>
            </a:r>
            <a:endParaRPr lang="en-US" b="1" dirty="0"/>
          </a:p>
        </p:txBody>
      </p:sp>
      <p:sp>
        <p:nvSpPr>
          <p:cNvPr id="5" name="Oval 4"/>
          <p:cNvSpPr/>
          <p:nvPr/>
        </p:nvSpPr>
        <p:spPr>
          <a:xfrm>
            <a:off x="6698674" y="4260273"/>
            <a:ext cx="2362200" cy="236220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 PROFESSIONAL SUGGESTIONS TO RESPOND PROACTIVELY </a:t>
            </a:r>
            <a:endParaRPr lang="en-US" b="1" dirty="0"/>
          </a:p>
        </p:txBody>
      </p:sp>
      <p:sp>
        <p:nvSpPr>
          <p:cNvPr id="6" name="Oval 5"/>
          <p:cNvSpPr/>
          <p:nvPr/>
        </p:nvSpPr>
        <p:spPr>
          <a:xfrm>
            <a:off x="6702137" y="1801090"/>
            <a:ext cx="2337955" cy="2258291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 ISSUES LIKE WORK PLACE ABUSE,  STRESS, NEGATIVE FEEDBACK </a:t>
            </a:r>
            <a:endParaRPr lang="en-US" b="1" dirty="0"/>
          </a:p>
        </p:txBody>
      </p:sp>
      <p:sp>
        <p:nvSpPr>
          <p:cNvPr id="7" name="Oval 6"/>
          <p:cNvSpPr/>
          <p:nvPr/>
        </p:nvSpPr>
        <p:spPr>
          <a:xfrm>
            <a:off x="72736" y="4315691"/>
            <a:ext cx="2365664" cy="2313709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</a:t>
            </a:r>
            <a:r>
              <a:rPr lang="en-US" b="1" dirty="0" smtClean="0"/>
              <a:t>IDENTIFYING DOMINEERING  PROBLEMS &amp; ITS CAUSES </a:t>
            </a:r>
            <a:endParaRPr lang="en-US" b="1" dirty="0"/>
          </a:p>
        </p:txBody>
      </p:sp>
    </p:spTree>
    <p:extLst>
      <p:ext uri="{BB962C8B-B14F-4D97-AF65-F5344CB8AC3E}">
        <p14:creationId xmlns="" xmlns:p14="http://schemas.microsoft.com/office/powerpoint/2010/main" val="35326990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="" xmlns:p14="http://schemas.microsoft.com/office/powerpoint/2010/main" val="2704314093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10058100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="" xmlns:p14="http://schemas.microsoft.com/office/powerpoint/2010/main" val="2953405306"/>
              </p:ext>
            </p:extLst>
          </p:nvPr>
        </p:nvGraphicFramePr>
        <p:xfrm>
          <a:off x="1447800" y="21336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ounded Rectangle 2"/>
          <p:cNvSpPr/>
          <p:nvPr/>
        </p:nvSpPr>
        <p:spPr>
          <a:xfrm>
            <a:off x="914400" y="762000"/>
            <a:ext cx="7010400" cy="8382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ONLINE COUNSELING SERVICES MODE</a:t>
            </a:r>
            <a:endParaRPr lang="en-US" sz="2800" b="1" dirty="0"/>
          </a:p>
        </p:txBody>
      </p:sp>
    </p:spTree>
    <p:extLst>
      <p:ext uri="{BB962C8B-B14F-4D97-AF65-F5344CB8AC3E}">
        <p14:creationId xmlns="" xmlns:p14="http://schemas.microsoft.com/office/powerpoint/2010/main" val="13680766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="" xmlns:p14="http://schemas.microsoft.com/office/powerpoint/2010/main" val="2656667619"/>
              </p:ext>
            </p:extLst>
          </p:nvPr>
        </p:nvGraphicFramePr>
        <p:xfrm>
          <a:off x="0" y="0"/>
          <a:ext cx="9144000" cy="6781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09600" y="685800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="" xmlns:p14="http://schemas.microsoft.com/office/powerpoint/2010/main" val="3903759733"/>
              </p:ext>
            </p:extLst>
          </p:nvPr>
        </p:nvGraphicFramePr>
        <p:xfrm>
          <a:off x="-1524000" y="304800"/>
          <a:ext cx="5334000" cy="2988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="" xmlns:p14="http://schemas.microsoft.com/office/powerpoint/2010/main" val="35174498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thanks imag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82" y="145473"/>
            <a:ext cx="4724400" cy="49149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TO CONTACT IMAG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0" y="145473"/>
            <a:ext cx="4762500" cy="381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3124200" y="4724400"/>
            <a:ext cx="5638800" cy="17526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hlinkClick r:id="rId4"/>
              </a:rPr>
              <a:t>raj@bodhi.co.in</a:t>
            </a:r>
            <a:r>
              <a:rPr lang="en-US" sz="2400" dirty="0" smtClean="0"/>
              <a:t> / </a:t>
            </a:r>
            <a:r>
              <a:rPr lang="en-US" sz="2400" dirty="0" smtClean="0">
                <a:hlinkClick r:id="rId5"/>
              </a:rPr>
              <a:t>bodhi@bodhi.co.in</a:t>
            </a:r>
            <a:endParaRPr lang="en-US" sz="2400" dirty="0" smtClean="0"/>
          </a:p>
          <a:p>
            <a:pPr algn="ctr"/>
            <a:r>
              <a:rPr lang="en-US" sz="2400" dirty="0" smtClean="0">
                <a:solidFill>
                  <a:srgbClr val="C00000"/>
                </a:solidFill>
              </a:rPr>
              <a:t>91- 98407 94430  </a:t>
            </a:r>
          </a:p>
          <a:p>
            <a:pPr algn="ctr"/>
            <a:r>
              <a:rPr lang="en-US" sz="2400" dirty="0" smtClean="0">
                <a:solidFill>
                  <a:srgbClr val="C00000"/>
                </a:solidFill>
              </a:rPr>
              <a:t>www.bodhi.co.in</a:t>
            </a:r>
            <a:endParaRPr lang="en-US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727506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802</TotalTime>
  <Words>592</Words>
  <Application>Microsoft Office PowerPoint</Application>
  <PresentationFormat>On-screen Show (4:3)</PresentationFormat>
  <Paragraphs>171</Paragraphs>
  <Slides>19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Raj Mohan</dc:creator>
  <cp:lastModifiedBy>102347</cp:lastModifiedBy>
  <cp:revision>73</cp:revision>
  <dcterms:created xsi:type="dcterms:W3CDTF">2006-08-16T00:00:00Z</dcterms:created>
  <dcterms:modified xsi:type="dcterms:W3CDTF">2018-01-29T11:35:32Z</dcterms:modified>
</cp:coreProperties>
</file>